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2" r:id="rId2"/>
  </p:sldMasterIdLst>
  <p:notesMasterIdLst>
    <p:notesMasterId r:id="rId21"/>
  </p:notesMasterIdLst>
  <p:sldIdLst>
    <p:sldId id="296" r:id="rId3"/>
    <p:sldId id="305" r:id="rId4"/>
    <p:sldId id="258" r:id="rId5"/>
    <p:sldId id="306" r:id="rId6"/>
    <p:sldId id="297" r:id="rId7"/>
    <p:sldId id="257" r:id="rId8"/>
    <p:sldId id="298" r:id="rId9"/>
    <p:sldId id="272" r:id="rId10"/>
    <p:sldId id="259" r:id="rId11"/>
    <p:sldId id="307" r:id="rId12"/>
    <p:sldId id="315" r:id="rId13"/>
    <p:sldId id="316" r:id="rId14"/>
    <p:sldId id="317" r:id="rId15"/>
    <p:sldId id="318" r:id="rId16"/>
    <p:sldId id="319" r:id="rId17"/>
    <p:sldId id="320" r:id="rId18"/>
    <p:sldId id="300" r:id="rId19"/>
    <p:sldId id="299" r:id="rId20"/>
  </p:sldIdLst>
  <p:sldSz cx="9144000" cy="5143500" type="screen16x9"/>
  <p:notesSz cx="6858000" cy="9144000"/>
  <p:embeddedFontLst>
    <p:embeddedFont>
      <p:font typeface="Barlow" pitchFamily="2" charset="77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erriweather Sans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60BDF-AC23-C24F-BDE1-375C56C64252}" v="3360" dt="2022-10-05T20:26:31.169"/>
    <p1510:client id="{EB67FF04-A6D3-994E-BCA2-CC6171D35286}" v="594" dt="2022-10-05T22:18:07.189"/>
  </p1510:revLst>
</p1510:revInfo>
</file>

<file path=ppt/tableStyles.xml><?xml version="1.0" encoding="utf-8"?>
<a:tblStyleLst xmlns:a="http://schemas.openxmlformats.org/drawingml/2006/main" def="{918E7EF0-30BA-47A9-9E73-536E6FB35545}">
  <a:tblStyle styleId="{918E7EF0-30BA-47A9-9E73-536E6FB355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AFD12A-2A65-4255-B111-476A2ECDBF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590D53-9762-454B-9B5D-5A2E2948424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D114E3-EAD8-4E35-9637-1EDAD3CE35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INVENTORY</a:t>
          </a:r>
          <a:endParaRPr lang="en-US"/>
        </a:p>
      </dgm:t>
    </dgm:pt>
    <dgm:pt modelId="{61E14E82-321E-45D2-B17B-75E79FCFB98E}" type="parTrans" cxnId="{1AC8DCBC-E42F-44F4-9D26-0FAF15130CE6}">
      <dgm:prSet/>
      <dgm:spPr/>
      <dgm:t>
        <a:bodyPr/>
        <a:lstStyle/>
        <a:p>
          <a:endParaRPr lang="en-US"/>
        </a:p>
      </dgm:t>
    </dgm:pt>
    <dgm:pt modelId="{BBBA7BEA-5E79-4D1E-AD6B-A74E0D10131C}" type="sibTrans" cxnId="{1AC8DCBC-E42F-44F4-9D26-0FAF15130C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72AD3C-BEED-4DB5-9AA7-BF02231A5F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BOOKSTORE</a:t>
          </a:r>
          <a:endParaRPr lang="en-US"/>
        </a:p>
      </dgm:t>
    </dgm:pt>
    <dgm:pt modelId="{9FBC9DAC-69FE-4F72-AA4E-3A53A325C07E}" type="parTrans" cxnId="{C51F473A-681B-475E-A598-AE9757C2CE4D}">
      <dgm:prSet/>
      <dgm:spPr/>
      <dgm:t>
        <a:bodyPr/>
        <a:lstStyle/>
        <a:p>
          <a:endParaRPr lang="en-US"/>
        </a:p>
      </dgm:t>
    </dgm:pt>
    <dgm:pt modelId="{8EC61840-1248-499A-9CC0-A19B38DA9758}" type="sibTrans" cxnId="{C51F473A-681B-475E-A598-AE9757C2CE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20B13F-6AAC-4474-8B0A-DC04AADA4F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CUSTOMER </a:t>
          </a:r>
          <a:endParaRPr lang="en-US"/>
        </a:p>
      </dgm:t>
    </dgm:pt>
    <dgm:pt modelId="{905C2C40-C539-4FB8-89E0-F82B3E137606}" type="parTrans" cxnId="{BBBBBAC2-3C74-4DB4-8FBD-60D328FE3B30}">
      <dgm:prSet/>
      <dgm:spPr/>
      <dgm:t>
        <a:bodyPr/>
        <a:lstStyle/>
        <a:p>
          <a:endParaRPr lang="en-US"/>
        </a:p>
      </dgm:t>
    </dgm:pt>
    <dgm:pt modelId="{414EEA74-E0AF-4080-919F-A34305487345}" type="sibTrans" cxnId="{BBBBBAC2-3C74-4DB4-8FBD-60D328FE3B3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C306ED-51AD-4B8C-9D67-B15BBE70EA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VENDOR</a:t>
          </a:r>
          <a:endParaRPr lang="en-US"/>
        </a:p>
      </dgm:t>
    </dgm:pt>
    <dgm:pt modelId="{6CA4911E-68A7-45FC-B85E-665B285B7133}" type="parTrans" cxnId="{49D98B2E-7CE9-4E83-9A27-A3D3035E77D6}">
      <dgm:prSet/>
      <dgm:spPr/>
      <dgm:t>
        <a:bodyPr/>
        <a:lstStyle/>
        <a:p>
          <a:endParaRPr lang="en-US"/>
        </a:p>
      </dgm:t>
    </dgm:pt>
    <dgm:pt modelId="{ECF18464-4CA1-4C4E-9CC0-2D38B7840492}" type="sibTrans" cxnId="{49D98B2E-7CE9-4E83-9A27-A3D3035E77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BF3804-4926-4232-8879-69AF47BFE5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EMPLOYEE</a:t>
          </a:r>
          <a:endParaRPr lang="en-US"/>
        </a:p>
      </dgm:t>
    </dgm:pt>
    <dgm:pt modelId="{F50A0393-2691-49A0-A5A4-5C5D0566F259}" type="parTrans" cxnId="{706F2C0D-AEC7-40B0-AA55-307B0D75690F}">
      <dgm:prSet/>
      <dgm:spPr/>
      <dgm:t>
        <a:bodyPr/>
        <a:lstStyle/>
        <a:p>
          <a:endParaRPr lang="en-US"/>
        </a:p>
      </dgm:t>
    </dgm:pt>
    <dgm:pt modelId="{861999D4-DA2A-491F-B4DF-13154E2615AA}" type="sibTrans" cxnId="{706F2C0D-AEC7-40B0-AA55-307B0D75690F}">
      <dgm:prSet/>
      <dgm:spPr/>
      <dgm:t>
        <a:bodyPr/>
        <a:lstStyle/>
        <a:p>
          <a:endParaRPr lang="en-US"/>
        </a:p>
      </dgm:t>
    </dgm:pt>
    <dgm:pt modelId="{072FF44E-7E42-4745-8C13-D93EB3B10EE1}" type="pres">
      <dgm:prSet presAssocID="{E9590D53-9762-454B-9B5D-5A2E2948424B}" presName="diagram" presStyleCnt="0">
        <dgm:presLayoutVars>
          <dgm:dir/>
          <dgm:resizeHandles val="exact"/>
        </dgm:presLayoutVars>
      </dgm:prSet>
      <dgm:spPr/>
    </dgm:pt>
    <dgm:pt modelId="{5BF0DC6E-8A94-CC49-8D2C-3BB03EDEA60D}" type="pres">
      <dgm:prSet presAssocID="{6BD114E3-EAD8-4E35-9637-1EDAD3CE3597}" presName="node" presStyleLbl="node1" presStyleIdx="0" presStyleCnt="5">
        <dgm:presLayoutVars>
          <dgm:bulletEnabled val="1"/>
        </dgm:presLayoutVars>
      </dgm:prSet>
      <dgm:spPr/>
    </dgm:pt>
    <dgm:pt modelId="{F838F387-4300-6041-90D3-E48E8A30D088}" type="pres">
      <dgm:prSet presAssocID="{BBBA7BEA-5E79-4D1E-AD6B-A74E0D10131C}" presName="sibTrans" presStyleCnt="0"/>
      <dgm:spPr/>
    </dgm:pt>
    <dgm:pt modelId="{E22E40EE-6D9E-6341-817B-5720C85BD164}" type="pres">
      <dgm:prSet presAssocID="{2372AD3C-BEED-4DB5-9AA7-BF02231A5FF2}" presName="node" presStyleLbl="node1" presStyleIdx="1" presStyleCnt="5">
        <dgm:presLayoutVars>
          <dgm:bulletEnabled val="1"/>
        </dgm:presLayoutVars>
      </dgm:prSet>
      <dgm:spPr/>
    </dgm:pt>
    <dgm:pt modelId="{B37BE12E-0560-EC4B-A6D4-38FE4521734A}" type="pres">
      <dgm:prSet presAssocID="{8EC61840-1248-499A-9CC0-A19B38DA9758}" presName="sibTrans" presStyleCnt="0"/>
      <dgm:spPr/>
    </dgm:pt>
    <dgm:pt modelId="{2354EE7E-0757-1143-93CD-7B71F752BB0D}" type="pres">
      <dgm:prSet presAssocID="{4420B13F-6AAC-4474-8B0A-DC04AADA4F2C}" presName="node" presStyleLbl="node1" presStyleIdx="2" presStyleCnt="5">
        <dgm:presLayoutVars>
          <dgm:bulletEnabled val="1"/>
        </dgm:presLayoutVars>
      </dgm:prSet>
      <dgm:spPr/>
    </dgm:pt>
    <dgm:pt modelId="{24EE5247-EC44-9E4F-8DEF-5EFDD8776886}" type="pres">
      <dgm:prSet presAssocID="{414EEA74-E0AF-4080-919F-A34305487345}" presName="sibTrans" presStyleCnt="0"/>
      <dgm:spPr/>
    </dgm:pt>
    <dgm:pt modelId="{2B0CC824-C631-AD46-856C-E78FC335DAE5}" type="pres">
      <dgm:prSet presAssocID="{7DC306ED-51AD-4B8C-9D67-B15BBE70EA57}" presName="node" presStyleLbl="node1" presStyleIdx="3" presStyleCnt="5">
        <dgm:presLayoutVars>
          <dgm:bulletEnabled val="1"/>
        </dgm:presLayoutVars>
      </dgm:prSet>
      <dgm:spPr/>
    </dgm:pt>
    <dgm:pt modelId="{31E9E0DD-F669-9F48-9E56-B276589D1A3E}" type="pres">
      <dgm:prSet presAssocID="{ECF18464-4CA1-4C4E-9CC0-2D38B7840492}" presName="sibTrans" presStyleCnt="0"/>
      <dgm:spPr/>
    </dgm:pt>
    <dgm:pt modelId="{8033D644-7C7F-6048-8465-111E0345A355}" type="pres">
      <dgm:prSet presAssocID="{DABF3804-4926-4232-8879-69AF47BFE5BB}" presName="node" presStyleLbl="node1" presStyleIdx="4" presStyleCnt="5">
        <dgm:presLayoutVars>
          <dgm:bulletEnabled val="1"/>
        </dgm:presLayoutVars>
      </dgm:prSet>
      <dgm:spPr/>
    </dgm:pt>
  </dgm:ptLst>
  <dgm:cxnLst>
    <dgm:cxn modelId="{706F2C0D-AEC7-40B0-AA55-307B0D75690F}" srcId="{E9590D53-9762-454B-9B5D-5A2E2948424B}" destId="{DABF3804-4926-4232-8879-69AF47BFE5BB}" srcOrd="4" destOrd="0" parTransId="{F50A0393-2691-49A0-A5A4-5C5D0566F259}" sibTransId="{861999D4-DA2A-491F-B4DF-13154E2615AA}"/>
    <dgm:cxn modelId="{49D98B2E-7CE9-4E83-9A27-A3D3035E77D6}" srcId="{E9590D53-9762-454B-9B5D-5A2E2948424B}" destId="{7DC306ED-51AD-4B8C-9D67-B15BBE70EA57}" srcOrd="3" destOrd="0" parTransId="{6CA4911E-68A7-45FC-B85E-665B285B7133}" sibTransId="{ECF18464-4CA1-4C4E-9CC0-2D38B7840492}"/>
    <dgm:cxn modelId="{F38AE531-B1BD-E049-AAF6-6A324B1A5F67}" type="presOf" srcId="{DABF3804-4926-4232-8879-69AF47BFE5BB}" destId="{8033D644-7C7F-6048-8465-111E0345A355}" srcOrd="0" destOrd="0" presId="urn:microsoft.com/office/officeart/2005/8/layout/default"/>
    <dgm:cxn modelId="{C51F473A-681B-475E-A598-AE9757C2CE4D}" srcId="{E9590D53-9762-454B-9B5D-5A2E2948424B}" destId="{2372AD3C-BEED-4DB5-9AA7-BF02231A5FF2}" srcOrd="1" destOrd="0" parTransId="{9FBC9DAC-69FE-4F72-AA4E-3A53A325C07E}" sibTransId="{8EC61840-1248-499A-9CC0-A19B38DA9758}"/>
    <dgm:cxn modelId="{78DD635F-DC79-8040-8964-A860601A5765}" type="presOf" srcId="{2372AD3C-BEED-4DB5-9AA7-BF02231A5FF2}" destId="{E22E40EE-6D9E-6341-817B-5720C85BD164}" srcOrd="0" destOrd="0" presId="urn:microsoft.com/office/officeart/2005/8/layout/default"/>
    <dgm:cxn modelId="{9782BB9C-1188-8D43-BAD1-4C581A821398}" type="presOf" srcId="{4420B13F-6AAC-4474-8B0A-DC04AADA4F2C}" destId="{2354EE7E-0757-1143-93CD-7B71F752BB0D}" srcOrd="0" destOrd="0" presId="urn:microsoft.com/office/officeart/2005/8/layout/default"/>
    <dgm:cxn modelId="{CEFC769F-FEE2-9641-A9BF-31FA7F931E20}" type="presOf" srcId="{6BD114E3-EAD8-4E35-9637-1EDAD3CE3597}" destId="{5BF0DC6E-8A94-CC49-8D2C-3BB03EDEA60D}" srcOrd="0" destOrd="0" presId="urn:microsoft.com/office/officeart/2005/8/layout/default"/>
    <dgm:cxn modelId="{41B635A5-240A-9040-B0C9-9BCAEB313CC0}" type="presOf" srcId="{E9590D53-9762-454B-9B5D-5A2E2948424B}" destId="{072FF44E-7E42-4745-8C13-D93EB3B10EE1}" srcOrd="0" destOrd="0" presId="urn:microsoft.com/office/officeart/2005/8/layout/default"/>
    <dgm:cxn modelId="{1AC8DCBC-E42F-44F4-9D26-0FAF15130CE6}" srcId="{E9590D53-9762-454B-9B5D-5A2E2948424B}" destId="{6BD114E3-EAD8-4E35-9637-1EDAD3CE3597}" srcOrd="0" destOrd="0" parTransId="{61E14E82-321E-45D2-B17B-75E79FCFB98E}" sibTransId="{BBBA7BEA-5E79-4D1E-AD6B-A74E0D10131C}"/>
    <dgm:cxn modelId="{1D2A5CC1-40C5-3444-88C9-BF4A01D49ACB}" type="presOf" srcId="{7DC306ED-51AD-4B8C-9D67-B15BBE70EA57}" destId="{2B0CC824-C631-AD46-856C-E78FC335DAE5}" srcOrd="0" destOrd="0" presId="urn:microsoft.com/office/officeart/2005/8/layout/default"/>
    <dgm:cxn modelId="{BBBBBAC2-3C74-4DB4-8FBD-60D328FE3B30}" srcId="{E9590D53-9762-454B-9B5D-5A2E2948424B}" destId="{4420B13F-6AAC-4474-8B0A-DC04AADA4F2C}" srcOrd="2" destOrd="0" parTransId="{905C2C40-C539-4FB8-89E0-F82B3E137606}" sibTransId="{414EEA74-E0AF-4080-919F-A34305487345}"/>
    <dgm:cxn modelId="{C8A7B4D7-9ED6-2540-B86E-F91A44AED12C}" type="presParOf" srcId="{072FF44E-7E42-4745-8C13-D93EB3B10EE1}" destId="{5BF0DC6E-8A94-CC49-8D2C-3BB03EDEA60D}" srcOrd="0" destOrd="0" presId="urn:microsoft.com/office/officeart/2005/8/layout/default"/>
    <dgm:cxn modelId="{366BAA7A-761E-B445-BE7F-16A7B8810FB5}" type="presParOf" srcId="{072FF44E-7E42-4745-8C13-D93EB3B10EE1}" destId="{F838F387-4300-6041-90D3-E48E8A30D088}" srcOrd="1" destOrd="0" presId="urn:microsoft.com/office/officeart/2005/8/layout/default"/>
    <dgm:cxn modelId="{8B900BEF-CEAD-6E4D-A49A-A48A514EFB7B}" type="presParOf" srcId="{072FF44E-7E42-4745-8C13-D93EB3B10EE1}" destId="{E22E40EE-6D9E-6341-817B-5720C85BD164}" srcOrd="2" destOrd="0" presId="urn:microsoft.com/office/officeart/2005/8/layout/default"/>
    <dgm:cxn modelId="{2EF44C33-DA42-F843-840E-169203310538}" type="presParOf" srcId="{072FF44E-7E42-4745-8C13-D93EB3B10EE1}" destId="{B37BE12E-0560-EC4B-A6D4-38FE4521734A}" srcOrd="3" destOrd="0" presId="urn:microsoft.com/office/officeart/2005/8/layout/default"/>
    <dgm:cxn modelId="{CA14AF7F-994A-654C-94E5-9BE1C70BC77E}" type="presParOf" srcId="{072FF44E-7E42-4745-8C13-D93EB3B10EE1}" destId="{2354EE7E-0757-1143-93CD-7B71F752BB0D}" srcOrd="4" destOrd="0" presId="urn:microsoft.com/office/officeart/2005/8/layout/default"/>
    <dgm:cxn modelId="{4BE9ABFB-3A61-C040-B700-F0C73F87CF04}" type="presParOf" srcId="{072FF44E-7E42-4745-8C13-D93EB3B10EE1}" destId="{24EE5247-EC44-9E4F-8DEF-5EFDD8776886}" srcOrd="5" destOrd="0" presId="urn:microsoft.com/office/officeart/2005/8/layout/default"/>
    <dgm:cxn modelId="{D89BA81B-D3DB-6946-9E68-B462F5556A11}" type="presParOf" srcId="{072FF44E-7E42-4745-8C13-D93EB3B10EE1}" destId="{2B0CC824-C631-AD46-856C-E78FC335DAE5}" srcOrd="6" destOrd="0" presId="urn:microsoft.com/office/officeart/2005/8/layout/default"/>
    <dgm:cxn modelId="{CAF9D076-EFDA-CA41-A003-A08E5C48709D}" type="presParOf" srcId="{072FF44E-7E42-4745-8C13-D93EB3B10EE1}" destId="{31E9E0DD-F669-9F48-9E56-B276589D1A3E}" srcOrd="7" destOrd="0" presId="urn:microsoft.com/office/officeart/2005/8/layout/default"/>
    <dgm:cxn modelId="{545BB3A0-8195-754D-B004-734156D5A2AB}" type="presParOf" srcId="{072FF44E-7E42-4745-8C13-D93EB3B10EE1}" destId="{8033D644-7C7F-6048-8465-111E0345A35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39991C-CE3B-774E-AA7F-ECF82C6A1985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9ED3C89-80BC-F244-BC8F-FBD10582AE0A}">
      <dgm:prSet phldrT="[Text]" custT="1"/>
      <dgm:spPr/>
      <dgm:t>
        <a:bodyPr/>
        <a:lstStyle/>
        <a:p>
          <a:r>
            <a:rPr lang="en-GB" sz="2400"/>
            <a:t>Popular weekday for the buyer</a:t>
          </a:r>
        </a:p>
      </dgm:t>
    </dgm:pt>
    <dgm:pt modelId="{5E5898EE-8FF8-AD44-A382-6BBB37A9CCE0}" type="parTrans" cxnId="{5CA6B2BC-CA85-8948-9DCC-1D5FD4218BDC}">
      <dgm:prSet/>
      <dgm:spPr/>
      <dgm:t>
        <a:bodyPr/>
        <a:lstStyle/>
        <a:p>
          <a:endParaRPr lang="en-GB"/>
        </a:p>
      </dgm:t>
    </dgm:pt>
    <dgm:pt modelId="{C24FC23D-1668-2848-BC61-B5077C541A44}" type="sibTrans" cxnId="{5CA6B2BC-CA85-8948-9DCC-1D5FD4218BDC}">
      <dgm:prSet/>
      <dgm:spPr/>
      <dgm:t>
        <a:bodyPr/>
        <a:lstStyle/>
        <a:p>
          <a:endParaRPr lang="en-GB"/>
        </a:p>
      </dgm:t>
    </dgm:pt>
    <dgm:pt modelId="{74E76847-63E4-1844-90F1-BC1470CC2B85}">
      <dgm:prSet phldrT="[Text]" custT="1"/>
      <dgm:spPr/>
      <dgm:t>
        <a:bodyPr/>
        <a:lstStyle/>
        <a:p>
          <a:r>
            <a:rPr lang="en-GB" sz="1400" b="1"/>
            <a:t>Query: </a:t>
          </a:r>
          <a:r>
            <a:rPr lang="en-GB" sz="1400" b="0"/>
            <a:t>Use datetime concept on the group by date and order by number of purchases per day </a:t>
          </a:r>
        </a:p>
      </dgm:t>
    </dgm:pt>
    <dgm:pt modelId="{D62E5306-B5C7-044D-9F28-3BF583B27F63}" type="parTrans" cxnId="{144DE661-F51F-1E46-9AE0-20CADE321515}">
      <dgm:prSet/>
      <dgm:spPr/>
      <dgm:t>
        <a:bodyPr/>
        <a:lstStyle/>
        <a:p>
          <a:endParaRPr lang="en-GB"/>
        </a:p>
      </dgm:t>
    </dgm:pt>
    <dgm:pt modelId="{71F4A9A2-6356-A240-A371-76A74934CE70}" type="sibTrans" cxnId="{144DE661-F51F-1E46-9AE0-20CADE321515}">
      <dgm:prSet/>
      <dgm:spPr/>
      <dgm:t>
        <a:bodyPr/>
        <a:lstStyle/>
        <a:p>
          <a:endParaRPr lang="en-GB"/>
        </a:p>
      </dgm:t>
    </dgm:pt>
    <dgm:pt modelId="{3BF85EF2-93F7-224F-9A58-69E73DDE5C13}">
      <dgm:prSet phldrT="[Text]" custT="1"/>
      <dgm:spPr/>
      <dgm:t>
        <a:bodyPr/>
        <a:lstStyle/>
        <a:p>
          <a:endParaRPr lang="en-GB" sz="1400"/>
        </a:p>
      </dgm:t>
    </dgm:pt>
    <dgm:pt modelId="{188F33BA-9398-FD40-B0FF-11EE4B64B080}" type="parTrans" cxnId="{4A90F7B5-8048-2F43-93AD-7F74247893B6}">
      <dgm:prSet/>
      <dgm:spPr/>
      <dgm:t>
        <a:bodyPr/>
        <a:lstStyle/>
        <a:p>
          <a:endParaRPr lang="en-GB"/>
        </a:p>
      </dgm:t>
    </dgm:pt>
    <dgm:pt modelId="{441B64FF-AB17-D844-AB11-46A0DD928BBA}" type="sibTrans" cxnId="{4A90F7B5-8048-2F43-93AD-7F74247893B6}">
      <dgm:prSet/>
      <dgm:spPr/>
      <dgm:t>
        <a:bodyPr/>
        <a:lstStyle/>
        <a:p>
          <a:endParaRPr lang="en-GB"/>
        </a:p>
      </dgm:t>
    </dgm:pt>
    <dgm:pt modelId="{F78A2E7D-D1B0-3242-BCF4-5EB44A97E850}">
      <dgm:prSet phldrT="[Text]" custT="1"/>
      <dgm:spPr/>
      <dgm:t>
        <a:bodyPr/>
        <a:lstStyle/>
        <a:p>
          <a:endParaRPr lang="en-GB" sz="1400"/>
        </a:p>
      </dgm:t>
    </dgm:pt>
    <dgm:pt modelId="{67B8B555-40DE-EA4F-B23C-E22B57C5CF22}" type="parTrans" cxnId="{2FD7B9A7-9928-B646-A923-9B1B6C8EEEB3}">
      <dgm:prSet/>
      <dgm:spPr/>
      <dgm:t>
        <a:bodyPr/>
        <a:lstStyle/>
        <a:p>
          <a:endParaRPr lang="en-GB"/>
        </a:p>
      </dgm:t>
    </dgm:pt>
    <dgm:pt modelId="{BC9406D7-1F3C-604F-A11A-4F557E353691}" type="sibTrans" cxnId="{2FD7B9A7-9928-B646-A923-9B1B6C8EEEB3}">
      <dgm:prSet/>
      <dgm:spPr/>
      <dgm:t>
        <a:bodyPr/>
        <a:lstStyle/>
        <a:p>
          <a:endParaRPr lang="en-GB"/>
        </a:p>
      </dgm:t>
    </dgm:pt>
    <dgm:pt modelId="{1DAB0CB9-1C90-254B-BE15-45165AACE1B3}">
      <dgm:prSet phldrT="[Text]" custT="1"/>
      <dgm:spPr/>
      <dgm:t>
        <a:bodyPr/>
        <a:lstStyle/>
        <a:p>
          <a:endParaRPr lang="en-GB" sz="1400"/>
        </a:p>
      </dgm:t>
    </dgm:pt>
    <dgm:pt modelId="{63997A46-BE65-0A4A-8C16-FBF12A568B3D}" type="parTrans" cxnId="{7F6B8E02-EA90-7041-9F6E-ABC8A4327BC2}">
      <dgm:prSet/>
      <dgm:spPr/>
      <dgm:t>
        <a:bodyPr/>
        <a:lstStyle/>
        <a:p>
          <a:endParaRPr lang="en-GB"/>
        </a:p>
      </dgm:t>
    </dgm:pt>
    <dgm:pt modelId="{79CFF967-18B4-BA4E-83C3-9387C08A74DD}" type="sibTrans" cxnId="{7F6B8E02-EA90-7041-9F6E-ABC8A4327BC2}">
      <dgm:prSet/>
      <dgm:spPr/>
      <dgm:t>
        <a:bodyPr/>
        <a:lstStyle/>
        <a:p>
          <a:endParaRPr lang="en-GB"/>
        </a:p>
      </dgm:t>
    </dgm:pt>
    <dgm:pt modelId="{010FAE67-AE20-D04F-9F47-C59ED43CB174}">
      <dgm:prSet phldrT="[Text]" custT="1"/>
      <dgm:spPr/>
      <dgm:t>
        <a:bodyPr/>
        <a:lstStyle/>
        <a:p>
          <a:endParaRPr lang="en-GB" sz="1400"/>
        </a:p>
      </dgm:t>
    </dgm:pt>
    <dgm:pt modelId="{E1345866-8A36-3A43-9B72-2CB16A1E2F10}" type="parTrans" cxnId="{0E33F808-AE7B-0343-B89C-01ABE35C1E30}">
      <dgm:prSet/>
      <dgm:spPr/>
      <dgm:t>
        <a:bodyPr/>
        <a:lstStyle/>
        <a:p>
          <a:endParaRPr lang="en-GB"/>
        </a:p>
      </dgm:t>
    </dgm:pt>
    <dgm:pt modelId="{62BA8734-0335-134A-B97D-8BB5370E49FD}" type="sibTrans" cxnId="{0E33F808-AE7B-0343-B89C-01ABE35C1E30}">
      <dgm:prSet/>
      <dgm:spPr/>
      <dgm:t>
        <a:bodyPr/>
        <a:lstStyle/>
        <a:p>
          <a:endParaRPr lang="en-GB"/>
        </a:p>
      </dgm:t>
    </dgm:pt>
    <dgm:pt modelId="{C2B96653-8FF4-454C-83BE-0CFAD825701F}">
      <dgm:prSet phldrT="[Text]" custT="1"/>
      <dgm:spPr/>
      <dgm:t>
        <a:bodyPr/>
        <a:lstStyle/>
        <a:p>
          <a:endParaRPr lang="en-GB" sz="1400"/>
        </a:p>
      </dgm:t>
    </dgm:pt>
    <dgm:pt modelId="{0F8973D8-D91D-4748-8473-B237037178B4}" type="sibTrans" cxnId="{1A047370-EE05-FE45-AFC8-BF477ECAA1FD}">
      <dgm:prSet/>
      <dgm:spPr/>
      <dgm:t>
        <a:bodyPr/>
        <a:lstStyle/>
        <a:p>
          <a:endParaRPr lang="en-GB"/>
        </a:p>
      </dgm:t>
    </dgm:pt>
    <dgm:pt modelId="{92AFF4AD-9DCA-CF46-8D53-BEC37F809899}" type="parTrans" cxnId="{1A047370-EE05-FE45-AFC8-BF477ECAA1FD}">
      <dgm:prSet/>
      <dgm:spPr/>
      <dgm:t>
        <a:bodyPr/>
        <a:lstStyle/>
        <a:p>
          <a:endParaRPr lang="en-GB"/>
        </a:p>
      </dgm:t>
    </dgm:pt>
    <dgm:pt modelId="{4C4E1C99-930D-AD4A-8FF5-F42613F49852}">
      <dgm:prSet phldrT="[Text]" custT="1"/>
      <dgm:spPr/>
      <dgm:t>
        <a:bodyPr/>
        <a:lstStyle/>
        <a:p>
          <a:endParaRPr lang="en-GB" sz="1400"/>
        </a:p>
      </dgm:t>
    </dgm:pt>
    <dgm:pt modelId="{EF6F8255-6933-2B4F-94C6-FE893668B941}" type="parTrans" cxnId="{F89D342B-AD0D-C040-9185-3463AD6B5E4D}">
      <dgm:prSet/>
      <dgm:spPr/>
      <dgm:t>
        <a:bodyPr/>
        <a:lstStyle/>
        <a:p>
          <a:endParaRPr lang="en-GB"/>
        </a:p>
      </dgm:t>
    </dgm:pt>
    <dgm:pt modelId="{3284A11E-75EC-0B46-AB7F-A5F0E34B2C17}" type="sibTrans" cxnId="{F89D342B-AD0D-C040-9185-3463AD6B5E4D}">
      <dgm:prSet/>
      <dgm:spPr/>
      <dgm:t>
        <a:bodyPr/>
        <a:lstStyle/>
        <a:p>
          <a:endParaRPr lang="en-GB"/>
        </a:p>
      </dgm:t>
    </dgm:pt>
    <dgm:pt modelId="{1A0A647E-0A37-1C41-ABCE-3530F5E6B23E}">
      <dgm:prSet phldrT="[Text]" custT="1"/>
      <dgm:spPr/>
      <dgm:t>
        <a:bodyPr/>
        <a:lstStyle/>
        <a:p>
          <a:endParaRPr lang="en-GB" sz="1400"/>
        </a:p>
      </dgm:t>
    </dgm:pt>
    <dgm:pt modelId="{25B190E7-23C3-6B4F-BBAD-B59279A2122C}" type="parTrans" cxnId="{EDFF762A-1476-5F43-BE4D-9E2E6E87F83D}">
      <dgm:prSet/>
      <dgm:spPr/>
      <dgm:t>
        <a:bodyPr/>
        <a:lstStyle/>
        <a:p>
          <a:endParaRPr lang="en-GB"/>
        </a:p>
      </dgm:t>
    </dgm:pt>
    <dgm:pt modelId="{21AFF07B-A23B-B04D-96C5-2831639663DF}" type="sibTrans" cxnId="{EDFF762A-1476-5F43-BE4D-9E2E6E87F83D}">
      <dgm:prSet/>
      <dgm:spPr/>
      <dgm:t>
        <a:bodyPr/>
        <a:lstStyle/>
        <a:p>
          <a:endParaRPr lang="en-GB"/>
        </a:p>
      </dgm:t>
    </dgm:pt>
    <dgm:pt modelId="{109E6EF6-AB32-A947-AF5F-067990E9A4D8}">
      <dgm:prSet phldrT="[Text]" custT="1"/>
      <dgm:spPr/>
      <dgm:t>
        <a:bodyPr/>
        <a:lstStyle/>
        <a:p>
          <a:endParaRPr lang="en-GB" sz="1400"/>
        </a:p>
      </dgm:t>
    </dgm:pt>
    <dgm:pt modelId="{A8539CCF-7956-2E47-9985-69B7EB1A62AE}" type="parTrans" cxnId="{6B5EB045-CE05-824B-AD46-7B50EB6024F6}">
      <dgm:prSet/>
      <dgm:spPr/>
      <dgm:t>
        <a:bodyPr/>
        <a:lstStyle/>
        <a:p>
          <a:endParaRPr lang="en-GB"/>
        </a:p>
      </dgm:t>
    </dgm:pt>
    <dgm:pt modelId="{B370CAB5-1680-0B4A-8671-878E78C923A3}" type="sibTrans" cxnId="{6B5EB045-CE05-824B-AD46-7B50EB6024F6}">
      <dgm:prSet/>
      <dgm:spPr/>
      <dgm:t>
        <a:bodyPr/>
        <a:lstStyle/>
        <a:p>
          <a:endParaRPr lang="en-GB"/>
        </a:p>
      </dgm:t>
    </dgm:pt>
    <dgm:pt modelId="{CBAAE9A0-F58B-3140-8523-5D4363E3F550}">
      <dgm:prSet phldrT="[Text]" custT="1"/>
      <dgm:spPr/>
      <dgm:t>
        <a:bodyPr/>
        <a:lstStyle/>
        <a:p>
          <a:endParaRPr lang="en-GB" sz="1400"/>
        </a:p>
      </dgm:t>
    </dgm:pt>
    <dgm:pt modelId="{95487572-4749-CF46-84B3-43FD45A75521}" type="parTrans" cxnId="{2E0903FF-EC7F-D041-911B-0FC47478598E}">
      <dgm:prSet/>
      <dgm:spPr/>
      <dgm:t>
        <a:bodyPr/>
        <a:lstStyle/>
        <a:p>
          <a:endParaRPr lang="en-GB"/>
        </a:p>
      </dgm:t>
    </dgm:pt>
    <dgm:pt modelId="{C20063F7-B4B3-9448-A3BA-C45CC59D9524}" type="sibTrans" cxnId="{2E0903FF-EC7F-D041-911B-0FC47478598E}">
      <dgm:prSet/>
      <dgm:spPr/>
      <dgm:t>
        <a:bodyPr/>
        <a:lstStyle/>
        <a:p>
          <a:endParaRPr lang="en-GB"/>
        </a:p>
      </dgm:t>
    </dgm:pt>
    <dgm:pt modelId="{83DFF930-CD88-0247-985B-608F97CF761C}">
      <dgm:prSet phldrT="[Text]" custT="1"/>
      <dgm:spPr/>
      <dgm:t>
        <a:bodyPr/>
        <a:lstStyle/>
        <a:p>
          <a:endParaRPr lang="en-GB" sz="1400"/>
        </a:p>
      </dgm:t>
    </dgm:pt>
    <dgm:pt modelId="{7E5F5ED8-2CF0-1D46-ABCE-EC9C73983458}" type="parTrans" cxnId="{6575B1FF-11E7-254E-9104-0FC30B99795A}">
      <dgm:prSet/>
      <dgm:spPr/>
      <dgm:t>
        <a:bodyPr/>
        <a:lstStyle/>
        <a:p>
          <a:endParaRPr lang="en-GB"/>
        </a:p>
      </dgm:t>
    </dgm:pt>
    <dgm:pt modelId="{EBF3693E-89C7-9D46-AA97-908B44C07DB1}" type="sibTrans" cxnId="{6575B1FF-11E7-254E-9104-0FC30B99795A}">
      <dgm:prSet/>
      <dgm:spPr/>
      <dgm:t>
        <a:bodyPr/>
        <a:lstStyle/>
        <a:p>
          <a:endParaRPr lang="en-GB"/>
        </a:p>
      </dgm:t>
    </dgm:pt>
    <dgm:pt modelId="{1074ECCD-441B-754A-B68A-0BBA4622FED5}">
      <dgm:prSet phldrT="[Text]" custT="1"/>
      <dgm:spPr/>
      <dgm:t>
        <a:bodyPr/>
        <a:lstStyle/>
        <a:p>
          <a:endParaRPr lang="en-GB" sz="1400"/>
        </a:p>
      </dgm:t>
    </dgm:pt>
    <dgm:pt modelId="{0C98148B-81DD-404E-90BE-FF8DE19AA9DD}" type="parTrans" cxnId="{AFD1C64E-8A33-CE41-B715-36D2ECC9D32E}">
      <dgm:prSet/>
      <dgm:spPr/>
      <dgm:t>
        <a:bodyPr/>
        <a:lstStyle/>
        <a:p>
          <a:endParaRPr lang="en-GB"/>
        </a:p>
      </dgm:t>
    </dgm:pt>
    <dgm:pt modelId="{3EDA7A95-7C1D-204A-82A7-A51373EA2FF3}" type="sibTrans" cxnId="{AFD1C64E-8A33-CE41-B715-36D2ECC9D32E}">
      <dgm:prSet/>
      <dgm:spPr/>
      <dgm:t>
        <a:bodyPr/>
        <a:lstStyle/>
        <a:p>
          <a:endParaRPr lang="en-GB"/>
        </a:p>
      </dgm:t>
    </dgm:pt>
    <dgm:pt modelId="{2D2EE683-4D5C-7046-A807-059730B685E7}" type="pres">
      <dgm:prSet presAssocID="{1139991C-CE3B-774E-AA7F-ECF82C6A1985}" presName="Name0" presStyleCnt="0">
        <dgm:presLayoutVars>
          <dgm:dir/>
          <dgm:animLvl val="lvl"/>
          <dgm:resizeHandles val="exact"/>
        </dgm:presLayoutVars>
      </dgm:prSet>
      <dgm:spPr/>
    </dgm:pt>
    <dgm:pt modelId="{D0A7317C-0FD5-AB4E-B985-BC583A6F2D67}" type="pres">
      <dgm:prSet presAssocID="{D9ED3C89-80BC-F244-BC8F-FBD10582AE0A}" presName="linNode" presStyleCnt="0"/>
      <dgm:spPr/>
    </dgm:pt>
    <dgm:pt modelId="{A49BCBB7-D46E-C24A-9297-406A8D34A432}" type="pres">
      <dgm:prSet presAssocID="{D9ED3C89-80BC-F244-BC8F-FBD10582AE0A}" presName="parentText" presStyleLbl="node1" presStyleIdx="0" presStyleCnt="1" custScaleX="68731" custScaleY="94438" custLinFactNeighborX="-5792" custLinFactNeighborY="0">
        <dgm:presLayoutVars>
          <dgm:chMax val="1"/>
          <dgm:bulletEnabled val="1"/>
        </dgm:presLayoutVars>
      </dgm:prSet>
      <dgm:spPr/>
    </dgm:pt>
    <dgm:pt modelId="{515ABC5E-8B2D-3D45-A302-65A2B0D9DA50}" type="pres">
      <dgm:prSet presAssocID="{D9ED3C89-80BC-F244-BC8F-FBD10582AE0A}" presName="descendantText" presStyleLbl="alignAccFollowNode1" presStyleIdx="0" presStyleCnt="1" custScaleX="124416">
        <dgm:presLayoutVars>
          <dgm:bulletEnabled val="1"/>
        </dgm:presLayoutVars>
      </dgm:prSet>
      <dgm:spPr/>
    </dgm:pt>
  </dgm:ptLst>
  <dgm:cxnLst>
    <dgm:cxn modelId="{7F6B8E02-EA90-7041-9F6E-ABC8A4327BC2}" srcId="{D9ED3C89-80BC-F244-BC8F-FBD10582AE0A}" destId="{1DAB0CB9-1C90-254B-BE15-45165AACE1B3}" srcOrd="3" destOrd="0" parTransId="{63997A46-BE65-0A4A-8C16-FBF12A568B3D}" sibTransId="{79CFF967-18B4-BA4E-83C3-9387C08A74DD}"/>
    <dgm:cxn modelId="{0E33F808-AE7B-0343-B89C-01ABE35C1E30}" srcId="{D9ED3C89-80BC-F244-BC8F-FBD10582AE0A}" destId="{010FAE67-AE20-D04F-9F47-C59ED43CB174}" srcOrd="5" destOrd="0" parTransId="{E1345866-8A36-3A43-9B72-2CB16A1E2F10}" sibTransId="{62BA8734-0335-134A-B97D-8BB5370E49FD}"/>
    <dgm:cxn modelId="{249D721A-27D3-2B45-9CB7-084F4BB7770D}" type="presOf" srcId="{CBAAE9A0-F58B-3140-8523-5D4363E3F550}" destId="{515ABC5E-8B2D-3D45-A302-65A2B0D9DA50}" srcOrd="0" destOrd="11" presId="urn:microsoft.com/office/officeart/2005/8/layout/vList5"/>
    <dgm:cxn modelId="{EDFF762A-1476-5F43-BE4D-9E2E6E87F83D}" srcId="{D9ED3C89-80BC-F244-BC8F-FBD10582AE0A}" destId="{1A0A647E-0A37-1C41-ABCE-3530F5E6B23E}" srcOrd="7" destOrd="0" parTransId="{25B190E7-23C3-6B4F-BBAD-B59279A2122C}" sibTransId="{21AFF07B-A23B-B04D-96C5-2831639663DF}"/>
    <dgm:cxn modelId="{F89D342B-AD0D-C040-9185-3463AD6B5E4D}" srcId="{D9ED3C89-80BC-F244-BC8F-FBD10582AE0A}" destId="{4C4E1C99-930D-AD4A-8FF5-F42613F49852}" srcOrd="6" destOrd="0" parTransId="{EF6F8255-6933-2B4F-94C6-FE893668B941}" sibTransId="{3284A11E-75EC-0B46-AB7F-A5F0E34B2C17}"/>
    <dgm:cxn modelId="{378DA63B-59E7-C343-8BD6-D59C9F1FA1B7}" type="presOf" srcId="{1139991C-CE3B-774E-AA7F-ECF82C6A1985}" destId="{2D2EE683-4D5C-7046-A807-059730B685E7}" srcOrd="0" destOrd="0" presId="urn:microsoft.com/office/officeart/2005/8/layout/vList5"/>
    <dgm:cxn modelId="{6B5EB045-CE05-824B-AD46-7B50EB6024F6}" srcId="{D9ED3C89-80BC-F244-BC8F-FBD10582AE0A}" destId="{109E6EF6-AB32-A947-AF5F-067990E9A4D8}" srcOrd="8" destOrd="0" parTransId="{A8539CCF-7956-2E47-9985-69B7EB1A62AE}" sibTransId="{B370CAB5-1680-0B4A-8671-878E78C923A3}"/>
    <dgm:cxn modelId="{AFD1C64E-8A33-CE41-B715-36D2ECC9D32E}" srcId="{D9ED3C89-80BC-F244-BC8F-FBD10582AE0A}" destId="{1074ECCD-441B-754A-B68A-0BBA4622FED5}" srcOrd="10" destOrd="0" parTransId="{0C98148B-81DD-404E-90BE-FF8DE19AA9DD}" sibTransId="{3EDA7A95-7C1D-204A-82A7-A51373EA2FF3}"/>
    <dgm:cxn modelId="{8F49C658-E989-3348-90B5-4766FBAE746A}" type="presOf" srcId="{3BF85EF2-93F7-224F-9A58-69E73DDE5C13}" destId="{515ABC5E-8B2D-3D45-A302-65A2B0D9DA50}" srcOrd="0" destOrd="1" presId="urn:microsoft.com/office/officeart/2005/8/layout/vList5"/>
    <dgm:cxn modelId="{18BF195A-BB39-924E-9CDC-2C1B6DF02A2D}" type="presOf" srcId="{F78A2E7D-D1B0-3242-BCF4-5EB44A97E850}" destId="{515ABC5E-8B2D-3D45-A302-65A2B0D9DA50}" srcOrd="0" destOrd="2" presId="urn:microsoft.com/office/officeart/2005/8/layout/vList5"/>
    <dgm:cxn modelId="{144DE661-F51F-1E46-9AE0-20CADE321515}" srcId="{D9ED3C89-80BC-F244-BC8F-FBD10582AE0A}" destId="{74E76847-63E4-1844-90F1-BC1470CC2B85}" srcOrd="0" destOrd="0" parTransId="{D62E5306-B5C7-044D-9F28-3BF583B27F63}" sibTransId="{71F4A9A2-6356-A240-A371-76A74934CE70}"/>
    <dgm:cxn modelId="{CE0E2D65-AF2C-1F4F-8B4E-D8508D5428FB}" type="presOf" srcId="{74E76847-63E4-1844-90F1-BC1470CC2B85}" destId="{515ABC5E-8B2D-3D45-A302-65A2B0D9DA50}" srcOrd="0" destOrd="0" presId="urn:microsoft.com/office/officeart/2005/8/layout/vList5"/>
    <dgm:cxn modelId="{4955B86B-65E4-8E4F-8D18-ED5681B07C6B}" type="presOf" srcId="{1DAB0CB9-1C90-254B-BE15-45165AACE1B3}" destId="{515ABC5E-8B2D-3D45-A302-65A2B0D9DA50}" srcOrd="0" destOrd="3" presId="urn:microsoft.com/office/officeart/2005/8/layout/vList5"/>
    <dgm:cxn modelId="{1A047370-EE05-FE45-AFC8-BF477ECAA1FD}" srcId="{D9ED3C89-80BC-F244-BC8F-FBD10582AE0A}" destId="{C2B96653-8FF4-454C-83BE-0CFAD825701F}" srcOrd="4" destOrd="0" parTransId="{92AFF4AD-9DCA-CF46-8D53-BEC37F809899}" sibTransId="{0F8973D8-D91D-4748-8473-B237037178B4}"/>
    <dgm:cxn modelId="{D3FCA180-04FD-844A-9A85-54DE9C8F7A90}" type="presOf" srcId="{83DFF930-CD88-0247-985B-608F97CF761C}" destId="{515ABC5E-8B2D-3D45-A302-65A2B0D9DA50}" srcOrd="0" destOrd="9" presId="urn:microsoft.com/office/officeart/2005/8/layout/vList5"/>
    <dgm:cxn modelId="{B96CFC85-38DB-3F41-9582-5CB88BDCB58F}" type="presOf" srcId="{109E6EF6-AB32-A947-AF5F-067990E9A4D8}" destId="{515ABC5E-8B2D-3D45-A302-65A2B0D9DA50}" srcOrd="0" destOrd="8" presId="urn:microsoft.com/office/officeart/2005/8/layout/vList5"/>
    <dgm:cxn modelId="{9F50388A-DA30-6042-A052-607B5FCDCD0C}" type="presOf" srcId="{1A0A647E-0A37-1C41-ABCE-3530F5E6B23E}" destId="{515ABC5E-8B2D-3D45-A302-65A2B0D9DA50}" srcOrd="0" destOrd="7" presId="urn:microsoft.com/office/officeart/2005/8/layout/vList5"/>
    <dgm:cxn modelId="{95B5E68E-F9BD-4A4E-B1A5-06F69953E424}" type="presOf" srcId="{1074ECCD-441B-754A-B68A-0BBA4622FED5}" destId="{515ABC5E-8B2D-3D45-A302-65A2B0D9DA50}" srcOrd="0" destOrd="10" presId="urn:microsoft.com/office/officeart/2005/8/layout/vList5"/>
    <dgm:cxn modelId="{2FD7B9A7-9928-B646-A923-9B1B6C8EEEB3}" srcId="{D9ED3C89-80BC-F244-BC8F-FBD10582AE0A}" destId="{F78A2E7D-D1B0-3242-BCF4-5EB44A97E850}" srcOrd="2" destOrd="0" parTransId="{67B8B555-40DE-EA4F-B23C-E22B57C5CF22}" sibTransId="{BC9406D7-1F3C-604F-A11A-4F557E353691}"/>
    <dgm:cxn modelId="{7568E2B0-E862-E845-AE66-DDC1EA405516}" type="presOf" srcId="{C2B96653-8FF4-454C-83BE-0CFAD825701F}" destId="{515ABC5E-8B2D-3D45-A302-65A2B0D9DA50}" srcOrd="0" destOrd="4" presId="urn:microsoft.com/office/officeart/2005/8/layout/vList5"/>
    <dgm:cxn modelId="{4A90F7B5-8048-2F43-93AD-7F74247893B6}" srcId="{D9ED3C89-80BC-F244-BC8F-FBD10582AE0A}" destId="{3BF85EF2-93F7-224F-9A58-69E73DDE5C13}" srcOrd="1" destOrd="0" parTransId="{188F33BA-9398-FD40-B0FF-11EE4B64B080}" sibTransId="{441B64FF-AB17-D844-AB11-46A0DD928BBA}"/>
    <dgm:cxn modelId="{5CA6B2BC-CA85-8948-9DCC-1D5FD4218BDC}" srcId="{1139991C-CE3B-774E-AA7F-ECF82C6A1985}" destId="{D9ED3C89-80BC-F244-BC8F-FBD10582AE0A}" srcOrd="0" destOrd="0" parTransId="{5E5898EE-8FF8-AD44-A382-6BBB37A9CCE0}" sibTransId="{C24FC23D-1668-2848-BC61-B5077C541A44}"/>
    <dgm:cxn modelId="{C2611CC1-3177-064C-BB36-61A69B45AB0E}" type="presOf" srcId="{010FAE67-AE20-D04F-9F47-C59ED43CB174}" destId="{515ABC5E-8B2D-3D45-A302-65A2B0D9DA50}" srcOrd="0" destOrd="5" presId="urn:microsoft.com/office/officeart/2005/8/layout/vList5"/>
    <dgm:cxn modelId="{AAB8E8C3-F750-9C4A-AA32-22BBEF6AF7FB}" type="presOf" srcId="{4C4E1C99-930D-AD4A-8FF5-F42613F49852}" destId="{515ABC5E-8B2D-3D45-A302-65A2B0D9DA50}" srcOrd="0" destOrd="6" presId="urn:microsoft.com/office/officeart/2005/8/layout/vList5"/>
    <dgm:cxn modelId="{21E55DF8-BA08-A84F-B90C-9EB85CEE77EB}" type="presOf" srcId="{D9ED3C89-80BC-F244-BC8F-FBD10582AE0A}" destId="{A49BCBB7-D46E-C24A-9297-406A8D34A432}" srcOrd="0" destOrd="0" presId="urn:microsoft.com/office/officeart/2005/8/layout/vList5"/>
    <dgm:cxn modelId="{2E0903FF-EC7F-D041-911B-0FC47478598E}" srcId="{D9ED3C89-80BC-F244-BC8F-FBD10582AE0A}" destId="{CBAAE9A0-F58B-3140-8523-5D4363E3F550}" srcOrd="11" destOrd="0" parTransId="{95487572-4749-CF46-84B3-43FD45A75521}" sibTransId="{C20063F7-B4B3-9448-A3BA-C45CC59D9524}"/>
    <dgm:cxn modelId="{6575B1FF-11E7-254E-9104-0FC30B99795A}" srcId="{D9ED3C89-80BC-F244-BC8F-FBD10582AE0A}" destId="{83DFF930-CD88-0247-985B-608F97CF761C}" srcOrd="9" destOrd="0" parTransId="{7E5F5ED8-2CF0-1D46-ABCE-EC9C73983458}" sibTransId="{EBF3693E-89C7-9D46-AA97-908B44C07DB1}"/>
    <dgm:cxn modelId="{C39D7D41-1DD7-9D43-87BB-761DC919108D}" type="presParOf" srcId="{2D2EE683-4D5C-7046-A807-059730B685E7}" destId="{D0A7317C-0FD5-AB4E-B985-BC583A6F2D67}" srcOrd="0" destOrd="0" presId="urn:microsoft.com/office/officeart/2005/8/layout/vList5"/>
    <dgm:cxn modelId="{519A14B3-60AB-0443-A0FC-E9FB2B88D062}" type="presParOf" srcId="{D0A7317C-0FD5-AB4E-B985-BC583A6F2D67}" destId="{A49BCBB7-D46E-C24A-9297-406A8D34A432}" srcOrd="0" destOrd="0" presId="urn:microsoft.com/office/officeart/2005/8/layout/vList5"/>
    <dgm:cxn modelId="{57AEC1B7-FC04-BE4C-80B2-F3713A346C25}" type="presParOf" srcId="{D0A7317C-0FD5-AB4E-B985-BC583A6F2D67}" destId="{515ABC5E-8B2D-3D45-A302-65A2B0D9DA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39991C-CE3B-774E-AA7F-ECF82C6A1985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9ED3C89-80BC-F244-BC8F-FBD10582AE0A}">
      <dgm:prSet phldrT="[Text]" custT="1"/>
      <dgm:spPr/>
      <dgm:t>
        <a:bodyPr/>
        <a:lstStyle/>
        <a:p>
          <a:r>
            <a:rPr lang="en-GB" sz="2400"/>
            <a:t>One</a:t>
          </a:r>
          <a:r>
            <a:rPr lang="en-GB" sz="2400" baseline="0"/>
            <a:t> Vendor One Invoice</a:t>
          </a:r>
          <a:endParaRPr lang="en-GB" sz="2400"/>
        </a:p>
      </dgm:t>
    </dgm:pt>
    <dgm:pt modelId="{5E5898EE-8FF8-AD44-A382-6BBB37A9CCE0}" type="parTrans" cxnId="{5CA6B2BC-CA85-8948-9DCC-1D5FD4218BDC}">
      <dgm:prSet/>
      <dgm:spPr/>
      <dgm:t>
        <a:bodyPr/>
        <a:lstStyle/>
        <a:p>
          <a:endParaRPr lang="en-GB"/>
        </a:p>
      </dgm:t>
    </dgm:pt>
    <dgm:pt modelId="{C24FC23D-1668-2848-BC61-B5077C541A44}" type="sibTrans" cxnId="{5CA6B2BC-CA85-8948-9DCC-1D5FD4218BDC}">
      <dgm:prSet/>
      <dgm:spPr/>
      <dgm:t>
        <a:bodyPr/>
        <a:lstStyle/>
        <a:p>
          <a:endParaRPr lang="en-GB"/>
        </a:p>
      </dgm:t>
    </dgm:pt>
    <dgm:pt modelId="{74E76847-63E4-1844-90F1-BC1470CC2B85}">
      <dgm:prSet phldrT="[Text]" custT="1"/>
      <dgm:spPr/>
      <dgm:t>
        <a:bodyPr/>
        <a:lstStyle/>
        <a:p>
          <a:r>
            <a:rPr lang="en-GB" sz="1400" b="1"/>
            <a:t>Query: </a:t>
          </a:r>
          <a:r>
            <a:rPr lang="en-GB" sz="1400" b="0"/>
            <a:t>Join on Inventory and Vendor and filter by various quantity measures</a:t>
          </a:r>
        </a:p>
      </dgm:t>
    </dgm:pt>
    <dgm:pt modelId="{D62E5306-B5C7-044D-9F28-3BF583B27F63}" type="parTrans" cxnId="{144DE661-F51F-1E46-9AE0-20CADE321515}">
      <dgm:prSet/>
      <dgm:spPr/>
      <dgm:t>
        <a:bodyPr/>
        <a:lstStyle/>
        <a:p>
          <a:endParaRPr lang="en-GB"/>
        </a:p>
      </dgm:t>
    </dgm:pt>
    <dgm:pt modelId="{71F4A9A2-6356-A240-A371-76A74934CE70}" type="sibTrans" cxnId="{144DE661-F51F-1E46-9AE0-20CADE321515}">
      <dgm:prSet/>
      <dgm:spPr/>
      <dgm:t>
        <a:bodyPr/>
        <a:lstStyle/>
        <a:p>
          <a:endParaRPr lang="en-GB"/>
        </a:p>
      </dgm:t>
    </dgm:pt>
    <dgm:pt modelId="{F78A2E7D-D1B0-3242-BCF4-5EB44A97E850}">
      <dgm:prSet phldrT="[Text]" custT="1"/>
      <dgm:spPr/>
      <dgm:t>
        <a:bodyPr/>
        <a:lstStyle/>
        <a:p>
          <a:endParaRPr lang="en-GB" sz="1400"/>
        </a:p>
      </dgm:t>
    </dgm:pt>
    <dgm:pt modelId="{67B8B555-40DE-EA4F-B23C-E22B57C5CF22}" type="parTrans" cxnId="{2FD7B9A7-9928-B646-A923-9B1B6C8EEEB3}">
      <dgm:prSet/>
      <dgm:spPr/>
      <dgm:t>
        <a:bodyPr/>
        <a:lstStyle/>
        <a:p>
          <a:endParaRPr lang="en-GB"/>
        </a:p>
      </dgm:t>
    </dgm:pt>
    <dgm:pt modelId="{BC9406D7-1F3C-604F-A11A-4F557E353691}" type="sibTrans" cxnId="{2FD7B9A7-9928-B646-A923-9B1B6C8EEEB3}">
      <dgm:prSet/>
      <dgm:spPr/>
      <dgm:t>
        <a:bodyPr/>
        <a:lstStyle/>
        <a:p>
          <a:endParaRPr lang="en-GB"/>
        </a:p>
      </dgm:t>
    </dgm:pt>
    <dgm:pt modelId="{1DAB0CB9-1C90-254B-BE15-45165AACE1B3}">
      <dgm:prSet phldrT="[Text]" custT="1"/>
      <dgm:spPr/>
      <dgm:t>
        <a:bodyPr/>
        <a:lstStyle/>
        <a:p>
          <a:endParaRPr lang="en-GB" sz="1400"/>
        </a:p>
      </dgm:t>
    </dgm:pt>
    <dgm:pt modelId="{63997A46-BE65-0A4A-8C16-FBF12A568B3D}" type="parTrans" cxnId="{7F6B8E02-EA90-7041-9F6E-ABC8A4327BC2}">
      <dgm:prSet/>
      <dgm:spPr/>
      <dgm:t>
        <a:bodyPr/>
        <a:lstStyle/>
        <a:p>
          <a:endParaRPr lang="en-GB"/>
        </a:p>
      </dgm:t>
    </dgm:pt>
    <dgm:pt modelId="{79CFF967-18B4-BA4E-83C3-9387C08A74DD}" type="sibTrans" cxnId="{7F6B8E02-EA90-7041-9F6E-ABC8A4327BC2}">
      <dgm:prSet/>
      <dgm:spPr/>
      <dgm:t>
        <a:bodyPr/>
        <a:lstStyle/>
        <a:p>
          <a:endParaRPr lang="en-GB"/>
        </a:p>
      </dgm:t>
    </dgm:pt>
    <dgm:pt modelId="{010FAE67-AE20-D04F-9F47-C59ED43CB174}">
      <dgm:prSet phldrT="[Text]" custT="1"/>
      <dgm:spPr/>
      <dgm:t>
        <a:bodyPr/>
        <a:lstStyle/>
        <a:p>
          <a:endParaRPr lang="en-GB" sz="1400"/>
        </a:p>
      </dgm:t>
    </dgm:pt>
    <dgm:pt modelId="{E1345866-8A36-3A43-9B72-2CB16A1E2F10}" type="parTrans" cxnId="{0E33F808-AE7B-0343-B89C-01ABE35C1E30}">
      <dgm:prSet/>
      <dgm:spPr/>
      <dgm:t>
        <a:bodyPr/>
        <a:lstStyle/>
        <a:p>
          <a:endParaRPr lang="en-GB"/>
        </a:p>
      </dgm:t>
    </dgm:pt>
    <dgm:pt modelId="{62BA8734-0335-134A-B97D-8BB5370E49FD}" type="sibTrans" cxnId="{0E33F808-AE7B-0343-B89C-01ABE35C1E30}">
      <dgm:prSet/>
      <dgm:spPr/>
      <dgm:t>
        <a:bodyPr/>
        <a:lstStyle/>
        <a:p>
          <a:endParaRPr lang="en-GB"/>
        </a:p>
      </dgm:t>
    </dgm:pt>
    <dgm:pt modelId="{E5F0B628-EB0D-CA41-86E8-CE973977D776}">
      <dgm:prSet phldrT="[Text]" custT="1"/>
      <dgm:spPr/>
      <dgm:t>
        <a:bodyPr/>
        <a:lstStyle/>
        <a:p>
          <a:endParaRPr lang="en-GB" sz="1400"/>
        </a:p>
      </dgm:t>
    </dgm:pt>
    <dgm:pt modelId="{89EF5AEA-2FBD-AD4B-A278-764F82CE8693}" type="parTrans" cxnId="{62A7556E-F0A0-CD41-83B9-43C692F00A6D}">
      <dgm:prSet/>
      <dgm:spPr/>
      <dgm:t>
        <a:bodyPr/>
        <a:lstStyle/>
        <a:p>
          <a:endParaRPr lang="en-GB"/>
        </a:p>
      </dgm:t>
    </dgm:pt>
    <dgm:pt modelId="{116B826C-96FF-FE40-9E24-CFE5D3917AD9}" type="sibTrans" cxnId="{62A7556E-F0A0-CD41-83B9-43C692F00A6D}">
      <dgm:prSet/>
      <dgm:spPr/>
      <dgm:t>
        <a:bodyPr/>
        <a:lstStyle/>
        <a:p>
          <a:endParaRPr lang="en-GB"/>
        </a:p>
      </dgm:t>
    </dgm:pt>
    <dgm:pt modelId="{C2B96653-8FF4-454C-83BE-0CFAD825701F}">
      <dgm:prSet phldrT="[Text]" custT="1"/>
      <dgm:spPr/>
      <dgm:t>
        <a:bodyPr/>
        <a:lstStyle/>
        <a:p>
          <a:endParaRPr lang="en-GB" sz="1400"/>
        </a:p>
      </dgm:t>
    </dgm:pt>
    <dgm:pt modelId="{0F8973D8-D91D-4748-8473-B237037178B4}" type="sibTrans" cxnId="{1A047370-EE05-FE45-AFC8-BF477ECAA1FD}">
      <dgm:prSet/>
      <dgm:spPr/>
      <dgm:t>
        <a:bodyPr/>
        <a:lstStyle/>
        <a:p>
          <a:endParaRPr lang="en-GB"/>
        </a:p>
      </dgm:t>
    </dgm:pt>
    <dgm:pt modelId="{92AFF4AD-9DCA-CF46-8D53-BEC37F809899}" type="parTrans" cxnId="{1A047370-EE05-FE45-AFC8-BF477ECAA1FD}">
      <dgm:prSet/>
      <dgm:spPr/>
      <dgm:t>
        <a:bodyPr/>
        <a:lstStyle/>
        <a:p>
          <a:endParaRPr lang="en-GB"/>
        </a:p>
      </dgm:t>
    </dgm:pt>
    <dgm:pt modelId="{FEE9CF57-D74A-5848-A8D3-34CEDE3CFB85}">
      <dgm:prSet phldrT="[Text]" custT="1"/>
      <dgm:spPr/>
      <dgm:t>
        <a:bodyPr/>
        <a:lstStyle/>
        <a:p>
          <a:endParaRPr lang="en-GB" sz="1400"/>
        </a:p>
      </dgm:t>
    </dgm:pt>
    <dgm:pt modelId="{EB9B8D5F-CEA2-CA40-8906-89B317601706}" type="parTrans" cxnId="{2F0A550E-6EA4-BD46-8A29-6858435F66E6}">
      <dgm:prSet/>
      <dgm:spPr/>
      <dgm:t>
        <a:bodyPr/>
        <a:lstStyle/>
        <a:p>
          <a:endParaRPr lang="en-GB"/>
        </a:p>
      </dgm:t>
    </dgm:pt>
    <dgm:pt modelId="{C2183046-02E7-DD49-8749-C7DC76F26A45}" type="sibTrans" cxnId="{2F0A550E-6EA4-BD46-8A29-6858435F66E6}">
      <dgm:prSet/>
      <dgm:spPr/>
      <dgm:t>
        <a:bodyPr/>
        <a:lstStyle/>
        <a:p>
          <a:endParaRPr lang="en-GB"/>
        </a:p>
      </dgm:t>
    </dgm:pt>
    <dgm:pt modelId="{58681504-6CD0-084B-88FC-E1038C9E763C}">
      <dgm:prSet phldrT="[Text]" custT="1"/>
      <dgm:spPr/>
      <dgm:t>
        <a:bodyPr/>
        <a:lstStyle/>
        <a:p>
          <a:endParaRPr lang="en-GB" sz="1400"/>
        </a:p>
      </dgm:t>
    </dgm:pt>
    <dgm:pt modelId="{CF5C5680-61FC-7D43-8914-797E70FD7693}" type="parTrans" cxnId="{18D78556-5099-ED42-AC2C-0C625C24E640}">
      <dgm:prSet/>
      <dgm:spPr/>
      <dgm:t>
        <a:bodyPr/>
        <a:lstStyle/>
        <a:p>
          <a:endParaRPr lang="en-GB"/>
        </a:p>
      </dgm:t>
    </dgm:pt>
    <dgm:pt modelId="{A2D79402-4367-7640-B209-091F26762289}" type="sibTrans" cxnId="{18D78556-5099-ED42-AC2C-0C625C24E640}">
      <dgm:prSet/>
      <dgm:spPr/>
      <dgm:t>
        <a:bodyPr/>
        <a:lstStyle/>
        <a:p>
          <a:endParaRPr lang="en-GB"/>
        </a:p>
      </dgm:t>
    </dgm:pt>
    <dgm:pt modelId="{B0006423-632F-8646-BA8E-4A724A2F0497}">
      <dgm:prSet phldrT="[Text]" custT="1"/>
      <dgm:spPr/>
      <dgm:t>
        <a:bodyPr/>
        <a:lstStyle/>
        <a:p>
          <a:endParaRPr lang="en-GB" sz="1400"/>
        </a:p>
      </dgm:t>
    </dgm:pt>
    <dgm:pt modelId="{E62A7F21-A312-0D4C-B2D7-AAACD51271A0}" type="parTrans" cxnId="{AC755937-0C58-5947-803A-68A7885341F9}">
      <dgm:prSet/>
      <dgm:spPr/>
      <dgm:t>
        <a:bodyPr/>
        <a:lstStyle/>
        <a:p>
          <a:endParaRPr lang="en-GB"/>
        </a:p>
      </dgm:t>
    </dgm:pt>
    <dgm:pt modelId="{79F5433B-01C5-464C-B9B8-1C1B5D4341B5}" type="sibTrans" cxnId="{AC755937-0C58-5947-803A-68A7885341F9}">
      <dgm:prSet/>
      <dgm:spPr/>
      <dgm:t>
        <a:bodyPr/>
        <a:lstStyle/>
        <a:p>
          <a:endParaRPr lang="en-GB"/>
        </a:p>
      </dgm:t>
    </dgm:pt>
    <dgm:pt modelId="{8C867068-74D8-3341-8CC2-F9C8642155F2}">
      <dgm:prSet phldrT="[Text]" custT="1"/>
      <dgm:spPr/>
      <dgm:t>
        <a:bodyPr/>
        <a:lstStyle/>
        <a:p>
          <a:endParaRPr lang="en-GB" sz="1400"/>
        </a:p>
      </dgm:t>
    </dgm:pt>
    <dgm:pt modelId="{3B069E46-D50D-2D46-AAEE-BDB9883269F0}" type="parTrans" cxnId="{525A8AC2-DB84-564A-BB80-B27F8C586496}">
      <dgm:prSet/>
      <dgm:spPr/>
      <dgm:t>
        <a:bodyPr/>
        <a:lstStyle/>
        <a:p>
          <a:endParaRPr lang="en-GB"/>
        </a:p>
      </dgm:t>
    </dgm:pt>
    <dgm:pt modelId="{4667E557-D996-1344-8210-53E74FA16654}" type="sibTrans" cxnId="{525A8AC2-DB84-564A-BB80-B27F8C586496}">
      <dgm:prSet/>
      <dgm:spPr/>
      <dgm:t>
        <a:bodyPr/>
        <a:lstStyle/>
        <a:p>
          <a:endParaRPr lang="en-GB"/>
        </a:p>
      </dgm:t>
    </dgm:pt>
    <dgm:pt modelId="{2A6E5F6B-922D-AC41-A9E8-3775347489A0}">
      <dgm:prSet phldrT="[Text]" custT="1"/>
      <dgm:spPr/>
      <dgm:t>
        <a:bodyPr/>
        <a:lstStyle/>
        <a:p>
          <a:endParaRPr lang="en-GB" sz="1400"/>
        </a:p>
      </dgm:t>
    </dgm:pt>
    <dgm:pt modelId="{B2303BD5-B8A9-914E-9DBA-45A1FF2A3770}" type="parTrans" cxnId="{830AC597-3343-6C4A-9601-E90BF1EF1AF6}">
      <dgm:prSet/>
      <dgm:spPr/>
      <dgm:t>
        <a:bodyPr/>
        <a:lstStyle/>
        <a:p>
          <a:endParaRPr lang="en-GB"/>
        </a:p>
      </dgm:t>
    </dgm:pt>
    <dgm:pt modelId="{7126998B-961D-6147-8EB9-3DCB4BFC26C4}" type="sibTrans" cxnId="{830AC597-3343-6C4A-9601-E90BF1EF1AF6}">
      <dgm:prSet/>
      <dgm:spPr/>
      <dgm:t>
        <a:bodyPr/>
        <a:lstStyle/>
        <a:p>
          <a:endParaRPr lang="en-GB"/>
        </a:p>
      </dgm:t>
    </dgm:pt>
    <dgm:pt modelId="{8EC74500-265B-5E46-B599-AD99F14E198F}">
      <dgm:prSet phldrT="[Text]" custT="1"/>
      <dgm:spPr/>
      <dgm:t>
        <a:bodyPr/>
        <a:lstStyle/>
        <a:p>
          <a:endParaRPr lang="en-GB" sz="1400"/>
        </a:p>
      </dgm:t>
    </dgm:pt>
    <dgm:pt modelId="{65BF2FEA-8753-7D43-B50A-818F479A199A}" type="parTrans" cxnId="{4B609CC7-C08B-134D-8CF9-FF6B837A878E}">
      <dgm:prSet/>
      <dgm:spPr/>
      <dgm:t>
        <a:bodyPr/>
        <a:lstStyle/>
        <a:p>
          <a:endParaRPr lang="en-GB"/>
        </a:p>
      </dgm:t>
    </dgm:pt>
    <dgm:pt modelId="{834347DF-6BC1-E64A-B070-3A388B322B2C}" type="sibTrans" cxnId="{4B609CC7-C08B-134D-8CF9-FF6B837A878E}">
      <dgm:prSet/>
      <dgm:spPr/>
      <dgm:t>
        <a:bodyPr/>
        <a:lstStyle/>
        <a:p>
          <a:endParaRPr lang="en-GB"/>
        </a:p>
      </dgm:t>
    </dgm:pt>
    <dgm:pt modelId="{2D2EE683-4D5C-7046-A807-059730B685E7}" type="pres">
      <dgm:prSet presAssocID="{1139991C-CE3B-774E-AA7F-ECF82C6A1985}" presName="Name0" presStyleCnt="0">
        <dgm:presLayoutVars>
          <dgm:dir/>
          <dgm:animLvl val="lvl"/>
          <dgm:resizeHandles val="exact"/>
        </dgm:presLayoutVars>
      </dgm:prSet>
      <dgm:spPr/>
    </dgm:pt>
    <dgm:pt modelId="{D0A7317C-0FD5-AB4E-B985-BC583A6F2D67}" type="pres">
      <dgm:prSet presAssocID="{D9ED3C89-80BC-F244-BC8F-FBD10582AE0A}" presName="linNode" presStyleCnt="0"/>
      <dgm:spPr/>
    </dgm:pt>
    <dgm:pt modelId="{A49BCBB7-D46E-C24A-9297-406A8D34A432}" type="pres">
      <dgm:prSet presAssocID="{D9ED3C89-80BC-F244-BC8F-FBD10582AE0A}" presName="parentText" presStyleLbl="node1" presStyleIdx="0" presStyleCnt="1" custScaleX="68731" custScaleY="94438" custLinFactNeighborX="-5792" custLinFactNeighborY="0">
        <dgm:presLayoutVars>
          <dgm:chMax val="1"/>
          <dgm:bulletEnabled val="1"/>
        </dgm:presLayoutVars>
      </dgm:prSet>
      <dgm:spPr/>
    </dgm:pt>
    <dgm:pt modelId="{515ABC5E-8B2D-3D45-A302-65A2B0D9DA50}" type="pres">
      <dgm:prSet presAssocID="{D9ED3C89-80BC-F244-BC8F-FBD10582AE0A}" presName="descendantText" presStyleLbl="alignAccFollowNode1" presStyleIdx="0" presStyleCnt="1" custScaleX="124416">
        <dgm:presLayoutVars>
          <dgm:bulletEnabled val="1"/>
        </dgm:presLayoutVars>
      </dgm:prSet>
      <dgm:spPr/>
    </dgm:pt>
  </dgm:ptLst>
  <dgm:cxnLst>
    <dgm:cxn modelId="{7F6B8E02-EA90-7041-9F6E-ABC8A4327BC2}" srcId="{D9ED3C89-80BC-F244-BC8F-FBD10582AE0A}" destId="{1DAB0CB9-1C90-254B-BE15-45165AACE1B3}" srcOrd="2" destOrd="0" parTransId="{63997A46-BE65-0A4A-8C16-FBF12A568B3D}" sibTransId="{79CFF967-18B4-BA4E-83C3-9387C08A74DD}"/>
    <dgm:cxn modelId="{0E33F808-AE7B-0343-B89C-01ABE35C1E30}" srcId="{D9ED3C89-80BC-F244-BC8F-FBD10582AE0A}" destId="{010FAE67-AE20-D04F-9F47-C59ED43CB174}" srcOrd="4" destOrd="0" parTransId="{E1345866-8A36-3A43-9B72-2CB16A1E2F10}" sibTransId="{62BA8734-0335-134A-B97D-8BB5370E49FD}"/>
    <dgm:cxn modelId="{2F0A550E-6EA4-BD46-8A29-6858435F66E6}" srcId="{D9ED3C89-80BC-F244-BC8F-FBD10582AE0A}" destId="{FEE9CF57-D74A-5848-A8D3-34CEDE3CFB85}" srcOrd="5" destOrd="0" parTransId="{EB9B8D5F-CEA2-CA40-8906-89B317601706}" sibTransId="{C2183046-02E7-DD49-8749-C7DC76F26A45}"/>
    <dgm:cxn modelId="{771D7E10-18F2-3441-A260-B39BC00EE841}" type="presOf" srcId="{B0006423-632F-8646-BA8E-4A724A2F0497}" destId="{515ABC5E-8B2D-3D45-A302-65A2B0D9DA50}" srcOrd="0" destOrd="7" presId="urn:microsoft.com/office/officeart/2005/8/layout/vList5"/>
    <dgm:cxn modelId="{D1589016-228B-6A48-90F7-AB05DAE7D886}" type="presOf" srcId="{2A6E5F6B-922D-AC41-A9E8-3775347489A0}" destId="{515ABC5E-8B2D-3D45-A302-65A2B0D9DA50}" srcOrd="0" destOrd="9" presId="urn:microsoft.com/office/officeart/2005/8/layout/vList5"/>
    <dgm:cxn modelId="{AC755937-0C58-5947-803A-68A7885341F9}" srcId="{D9ED3C89-80BC-F244-BC8F-FBD10582AE0A}" destId="{B0006423-632F-8646-BA8E-4A724A2F0497}" srcOrd="7" destOrd="0" parTransId="{E62A7F21-A312-0D4C-B2D7-AAACD51271A0}" sibTransId="{79F5433B-01C5-464C-B9B8-1C1B5D4341B5}"/>
    <dgm:cxn modelId="{378DA63B-59E7-C343-8BD6-D59C9F1FA1B7}" type="presOf" srcId="{1139991C-CE3B-774E-AA7F-ECF82C6A1985}" destId="{2D2EE683-4D5C-7046-A807-059730B685E7}" srcOrd="0" destOrd="0" presId="urn:microsoft.com/office/officeart/2005/8/layout/vList5"/>
    <dgm:cxn modelId="{1F139F52-B1DF-0D49-87CE-F0E9B934C07D}" type="presOf" srcId="{58681504-6CD0-084B-88FC-E1038C9E763C}" destId="{515ABC5E-8B2D-3D45-A302-65A2B0D9DA50}" srcOrd="0" destOrd="6" presId="urn:microsoft.com/office/officeart/2005/8/layout/vList5"/>
    <dgm:cxn modelId="{18D78556-5099-ED42-AC2C-0C625C24E640}" srcId="{D9ED3C89-80BC-F244-BC8F-FBD10582AE0A}" destId="{58681504-6CD0-084B-88FC-E1038C9E763C}" srcOrd="6" destOrd="0" parTransId="{CF5C5680-61FC-7D43-8914-797E70FD7693}" sibTransId="{A2D79402-4367-7640-B209-091F26762289}"/>
    <dgm:cxn modelId="{735D0A5A-3926-2E4C-B33D-1FF428B6C7F4}" type="presOf" srcId="{FEE9CF57-D74A-5848-A8D3-34CEDE3CFB85}" destId="{515ABC5E-8B2D-3D45-A302-65A2B0D9DA50}" srcOrd="0" destOrd="5" presId="urn:microsoft.com/office/officeart/2005/8/layout/vList5"/>
    <dgm:cxn modelId="{18BF195A-BB39-924E-9CDC-2C1B6DF02A2D}" type="presOf" srcId="{F78A2E7D-D1B0-3242-BCF4-5EB44A97E850}" destId="{515ABC5E-8B2D-3D45-A302-65A2B0D9DA50}" srcOrd="0" destOrd="1" presId="urn:microsoft.com/office/officeart/2005/8/layout/vList5"/>
    <dgm:cxn modelId="{83D64A61-E3C5-524A-A1F8-ED40A9B6BF42}" type="presOf" srcId="{8C867068-74D8-3341-8CC2-F9C8642155F2}" destId="{515ABC5E-8B2D-3D45-A302-65A2B0D9DA50}" srcOrd="0" destOrd="8" presId="urn:microsoft.com/office/officeart/2005/8/layout/vList5"/>
    <dgm:cxn modelId="{144DE661-F51F-1E46-9AE0-20CADE321515}" srcId="{D9ED3C89-80BC-F244-BC8F-FBD10582AE0A}" destId="{74E76847-63E4-1844-90F1-BC1470CC2B85}" srcOrd="0" destOrd="0" parTransId="{D62E5306-B5C7-044D-9F28-3BF583B27F63}" sibTransId="{71F4A9A2-6356-A240-A371-76A74934CE70}"/>
    <dgm:cxn modelId="{CE0E2D65-AF2C-1F4F-8B4E-D8508D5428FB}" type="presOf" srcId="{74E76847-63E4-1844-90F1-BC1470CC2B85}" destId="{515ABC5E-8B2D-3D45-A302-65A2B0D9DA50}" srcOrd="0" destOrd="0" presId="urn:microsoft.com/office/officeart/2005/8/layout/vList5"/>
    <dgm:cxn modelId="{4955B86B-65E4-8E4F-8D18-ED5681B07C6B}" type="presOf" srcId="{1DAB0CB9-1C90-254B-BE15-45165AACE1B3}" destId="{515ABC5E-8B2D-3D45-A302-65A2B0D9DA50}" srcOrd="0" destOrd="2" presId="urn:microsoft.com/office/officeart/2005/8/layout/vList5"/>
    <dgm:cxn modelId="{62A7556E-F0A0-CD41-83B9-43C692F00A6D}" srcId="{D9ED3C89-80BC-F244-BC8F-FBD10582AE0A}" destId="{E5F0B628-EB0D-CA41-86E8-CE973977D776}" srcOrd="11" destOrd="0" parTransId="{89EF5AEA-2FBD-AD4B-A278-764F82CE8693}" sibTransId="{116B826C-96FF-FE40-9E24-CFE5D3917AD9}"/>
    <dgm:cxn modelId="{4EDDD96F-F6E9-C449-9544-DF508ABB0457}" type="presOf" srcId="{8EC74500-265B-5E46-B599-AD99F14E198F}" destId="{515ABC5E-8B2D-3D45-A302-65A2B0D9DA50}" srcOrd="0" destOrd="10" presId="urn:microsoft.com/office/officeart/2005/8/layout/vList5"/>
    <dgm:cxn modelId="{1A047370-EE05-FE45-AFC8-BF477ECAA1FD}" srcId="{D9ED3C89-80BC-F244-BC8F-FBD10582AE0A}" destId="{C2B96653-8FF4-454C-83BE-0CFAD825701F}" srcOrd="3" destOrd="0" parTransId="{92AFF4AD-9DCA-CF46-8D53-BEC37F809899}" sibTransId="{0F8973D8-D91D-4748-8473-B237037178B4}"/>
    <dgm:cxn modelId="{830AC597-3343-6C4A-9601-E90BF1EF1AF6}" srcId="{D9ED3C89-80BC-F244-BC8F-FBD10582AE0A}" destId="{2A6E5F6B-922D-AC41-A9E8-3775347489A0}" srcOrd="9" destOrd="0" parTransId="{B2303BD5-B8A9-914E-9DBA-45A1FF2A3770}" sibTransId="{7126998B-961D-6147-8EB9-3DCB4BFC26C4}"/>
    <dgm:cxn modelId="{2FD7B9A7-9928-B646-A923-9B1B6C8EEEB3}" srcId="{D9ED3C89-80BC-F244-BC8F-FBD10582AE0A}" destId="{F78A2E7D-D1B0-3242-BCF4-5EB44A97E850}" srcOrd="1" destOrd="0" parTransId="{67B8B555-40DE-EA4F-B23C-E22B57C5CF22}" sibTransId="{BC9406D7-1F3C-604F-A11A-4F557E353691}"/>
    <dgm:cxn modelId="{7568E2B0-E862-E845-AE66-DDC1EA405516}" type="presOf" srcId="{C2B96653-8FF4-454C-83BE-0CFAD825701F}" destId="{515ABC5E-8B2D-3D45-A302-65A2B0D9DA50}" srcOrd="0" destOrd="3" presId="urn:microsoft.com/office/officeart/2005/8/layout/vList5"/>
    <dgm:cxn modelId="{5CA6B2BC-CA85-8948-9DCC-1D5FD4218BDC}" srcId="{1139991C-CE3B-774E-AA7F-ECF82C6A1985}" destId="{D9ED3C89-80BC-F244-BC8F-FBD10582AE0A}" srcOrd="0" destOrd="0" parTransId="{5E5898EE-8FF8-AD44-A382-6BBB37A9CCE0}" sibTransId="{C24FC23D-1668-2848-BC61-B5077C541A44}"/>
    <dgm:cxn modelId="{C2611CC1-3177-064C-BB36-61A69B45AB0E}" type="presOf" srcId="{010FAE67-AE20-D04F-9F47-C59ED43CB174}" destId="{515ABC5E-8B2D-3D45-A302-65A2B0D9DA50}" srcOrd="0" destOrd="4" presId="urn:microsoft.com/office/officeart/2005/8/layout/vList5"/>
    <dgm:cxn modelId="{525A8AC2-DB84-564A-BB80-B27F8C586496}" srcId="{D9ED3C89-80BC-F244-BC8F-FBD10582AE0A}" destId="{8C867068-74D8-3341-8CC2-F9C8642155F2}" srcOrd="8" destOrd="0" parTransId="{3B069E46-D50D-2D46-AAEE-BDB9883269F0}" sibTransId="{4667E557-D996-1344-8210-53E74FA16654}"/>
    <dgm:cxn modelId="{4B609CC7-C08B-134D-8CF9-FF6B837A878E}" srcId="{D9ED3C89-80BC-F244-BC8F-FBD10582AE0A}" destId="{8EC74500-265B-5E46-B599-AD99F14E198F}" srcOrd="10" destOrd="0" parTransId="{65BF2FEA-8753-7D43-B50A-818F479A199A}" sibTransId="{834347DF-6BC1-E64A-B070-3A388B322B2C}"/>
    <dgm:cxn modelId="{C82E7BDD-85E2-FD49-B3C1-23E61C1BE626}" type="presOf" srcId="{E5F0B628-EB0D-CA41-86E8-CE973977D776}" destId="{515ABC5E-8B2D-3D45-A302-65A2B0D9DA50}" srcOrd="0" destOrd="11" presId="urn:microsoft.com/office/officeart/2005/8/layout/vList5"/>
    <dgm:cxn modelId="{21E55DF8-BA08-A84F-B90C-9EB85CEE77EB}" type="presOf" srcId="{D9ED3C89-80BC-F244-BC8F-FBD10582AE0A}" destId="{A49BCBB7-D46E-C24A-9297-406A8D34A432}" srcOrd="0" destOrd="0" presId="urn:microsoft.com/office/officeart/2005/8/layout/vList5"/>
    <dgm:cxn modelId="{C39D7D41-1DD7-9D43-87BB-761DC919108D}" type="presParOf" srcId="{2D2EE683-4D5C-7046-A807-059730B685E7}" destId="{D0A7317C-0FD5-AB4E-B985-BC583A6F2D67}" srcOrd="0" destOrd="0" presId="urn:microsoft.com/office/officeart/2005/8/layout/vList5"/>
    <dgm:cxn modelId="{519A14B3-60AB-0443-A0FC-E9FB2B88D062}" type="presParOf" srcId="{D0A7317C-0FD5-AB4E-B985-BC583A6F2D67}" destId="{A49BCBB7-D46E-C24A-9297-406A8D34A432}" srcOrd="0" destOrd="0" presId="urn:microsoft.com/office/officeart/2005/8/layout/vList5"/>
    <dgm:cxn modelId="{57AEC1B7-FC04-BE4C-80B2-F3713A346C25}" type="presParOf" srcId="{D0A7317C-0FD5-AB4E-B985-BC583A6F2D67}" destId="{515ABC5E-8B2D-3D45-A302-65A2B0D9DA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39991C-CE3B-774E-AA7F-ECF82C6A1985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9ED3C89-80BC-F244-BC8F-FBD10582AE0A}">
      <dgm:prSet phldrT="[Text]" custT="1"/>
      <dgm:spPr/>
      <dgm:t>
        <a:bodyPr/>
        <a:lstStyle/>
        <a:p>
          <a:r>
            <a:rPr lang="en-GB" sz="2400"/>
            <a:t>Best Selling Items</a:t>
          </a:r>
        </a:p>
      </dgm:t>
    </dgm:pt>
    <dgm:pt modelId="{5E5898EE-8FF8-AD44-A382-6BBB37A9CCE0}" type="parTrans" cxnId="{5CA6B2BC-CA85-8948-9DCC-1D5FD4218BDC}">
      <dgm:prSet/>
      <dgm:spPr/>
      <dgm:t>
        <a:bodyPr/>
        <a:lstStyle/>
        <a:p>
          <a:endParaRPr lang="en-GB"/>
        </a:p>
      </dgm:t>
    </dgm:pt>
    <dgm:pt modelId="{C24FC23D-1668-2848-BC61-B5077C541A44}" type="sibTrans" cxnId="{5CA6B2BC-CA85-8948-9DCC-1D5FD4218BDC}">
      <dgm:prSet/>
      <dgm:spPr/>
      <dgm:t>
        <a:bodyPr/>
        <a:lstStyle/>
        <a:p>
          <a:endParaRPr lang="en-GB"/>
        </a:p>
      </dgm:t>
    </dgm:pt>
    <dgm:pt modelId="{74E76847-63E4-1844-90F1-BC1470CC2B85}">
      <dgm:prSet phldrT="[Text]" custT="1"/>
      <dgm:spPr/>
      <dgm:t>
        <a:bodyPr/>
        <a:lstStyle/>
        <a:p>
          <a:r>
            <a:rPr lang="en-GB" sz="1400" b="1"/>
            <a:t>Query: </a:t>
          </a:r>
          <a:r>
            <a:rPr lang="en-GB" sz="1400" b="0"/>
            <a:t>Join Invoice and Inventory and order by various purchasing parameters</a:t>
          </a:r>
        </a:p>
      </dgm:t>
    </dgm:pt>
    <dgm:pt modelId="{D62E5306-B5C7-044D-9F28-3BF583B27F63}" type="parTrans" cxnId="{144DE661-F51F-1E46-9AE0-20CADE321515}">
      <dgm:prSet/>
      <dgm:spPr/>
      <dgm:t>
        <a:bodyPr/>
        <a:lstStyle/>
        <a:p>
          <a:endParaRPr lang="en-GB"/>
        </a:p>
      </dgm:t>
    </dgm:pt>
    <dgm:pt modelId="{71F4A9A2-6356-A240-A371-76A74934CE70}" type="sibTrans" cxnId="{144DE661-F51F-1E46-9AE0-20CADE321515}">
      <dgm:prSet/>
      <dgm:spPr/>
      <dgm:t>
        <a:bodyPr/>
        <a:lstStyle/>
        <a:p>
          <a:endParaRPr lang="en-GB"/>
        </a:p>
      </dgm:t>
    </dgm:pt>
    <dgm:pt modelId="{3BF85EF2-93F7-224F-9A58-69E73DDE5C13}">
      <dgm:prSet phldrT="[Text]" custT="1"/>
      <dgm:spPr/>
      <dgm:t>
        <a:bodyPr/>
        <a:lstStyle/>
        <a:p>
          <a:endParaRPr lang="en-GB" sz="1400"/>
        </a:p>
      </dgm:t>
    </dgm:pt>
    <dgm:pt modelId="{188F33BA-9398-FD40-B0FF-11EE4B64B080}" type="parTrans" cxnId="{4A90F7B5-8048-2F43-93AD-7F74247893B6}">
      <dgm:prSet/>
      <dgm:spPr/>
      <dgm:t>
        <a:bodyPr/>
        <a:lstStyle/>
        <a:p>
          <a:endParaRPr lang="en-GB"/>
        </a:p>
      </dgm:t>
    </dgm:pt>
    <dgm:pt modelId="{441B64FF-AB17-D844-AB11-46A0DD928BBA}" type="sibTrans" cxnId="{4A90F7B5-8048-2F43-93AD-7F74247893B6}">
      <dgm:prSet/>
      <dgm:spPr/>
      <dgm:t>
        <a:bodyPr/>
        <a:lstStyle/>
        <a:p>
          <a:endParaRPr lang="en-GB"/>
        </a:p>
      </dgm:t>
    </dgm:pt>
    <dgm:pt modelId="{F78A2E7D-D1B0-3242-BCF4-5EB44A97E850}">
      <dgm:prSet phldrT="[Text]" custT="1"/>
      <dgm:spPr/>
      <dgm:t>
        <a:bodyPr/>
        <a:lstStyle/>
        <a:p>
          <a:endParaRPr lang="en-GB" sz="1400"/>
        </a:p>
      </dgm:t>
    </dgm:pt>
    <dgm:pt modelId="{67B8B555-40DE-EA4F-B23C-E22B57C5CF22}" type="parTrans" cxnId="{2FD7B9A7-9928-B646-A923-9B1B6C8EEEB3}">
      <dgm:prSet/>
      <dgm:spPr/>
      <dgm:t>
        <a:bodyPr/>
        <a:lstStyle/>
        <a:p>
          <a:endParaRPr lang="en-GB"/>
        </a:p>
      </dgm:t>
    </dgm:pt>
    <dgm:pt modelId="{BC9406D7-1F3C-604F-A11A-4F557E353691}" type="sibTrans" cxnId="{2FD7B9A7-9928-B646-A923-9B1B6C8EEEB3}">
      <dgm:prSet/>
      <dgm:spPr/>
      <dgm:t>
        <a:bodyPr/>
        <a:lstStyle/>
        <a:p>
          <a:endParaRPr lang="en-GB"/>
        </a:p>
      </dgm:t>
    </dgm:pt>
    <dgm:pt modelId="{1DAB0CB9-1C90-254B-BE15-45165AACE1B3}">
      <dgm:prSet phldrT="[Text]" custT="1"/>
      <dgm:spPr/>
      <dgm:t>
        <a:bodyPr/>
        <a:lstStyle/>
        <a:p>
          <a:endParaRPr lang="en-GB" sz="1400"/>
        </a:p>
      </dgm:t>
    </dgm:pt>
    <dgm:pt modelId="{63997A46-BE65-0A4A-8C16-FBF12A568B3D}" type="parTrans" cxnId="{7F6B8E02-EA90-7041-9F6E-ABC8A4327BC2}">
      <dgm:prSet/>
      <dgm:spPr/>
      <dgm:t>
        <a:bodyPr/>
        <a:lstStyle/>
        <a:p>
          <a:endParaRPr lang="en-GB"/>
        </a:p>
      </dgm:t>
    </dgm:pt>
    <dgm:pt modelId="{79CFF967-18B4-BA4E-83C3-9387C08A74DD}" type="sibTrans" cxnId="{7F6B8E02-EA90-7041-9F6E-ABC8A4327BC2}">
      <dgm:prSet/>
      <dgm:spPr/>
      <dgm:t>
        <a:bodyPr/>
        <a:lstStyle/>
        <a:p>
          <a:endParaRPr lang="en-GB"/>
        </a:p>
      </dgm:t>
    </dgm:pt>
    <dgm:pt modelId="{010FAE67-AE20-D04F-9F47-C59ED43CB174}">
      <dgm:prSet phldrT="[Text]" custT="1"/>
      <dgm:spPr/>
      <dgm:t>
        <a:bodyPr/>
        <a:lstStyle/>
        <a:p>
          <a:endParaRPr lang="en-GB" sz="1400"/>
        </a:p>
      </dgm:t>
    </dgm:pt>
    <dgm:pt modelId="{E1345866-8A36-3A43-9B72-2CB16A1E2F10}" type="parTrans" cxnId="{0E33F808-AE7B-0343-B89C-01ABE35C1E30}">
      <dgm:prSet/>
      <dgm:spPr/>
      <dgm:t>
        <a:bodyPr/>
        <a:lstStyle/>
        <a:p>
          <a:endParaRPr lang="en-GB"/>
        </a:p>
      </dgm:t>
    </dgm:pt>
    <dgm:pt modelId="{62BA8734-0335-134A-B97D-8BB5370E49FD}" type="sibTrans" cxnId="{0E33F808-AE7B-0343-B89C-01ABE35C1E30}">
      <dgm:prSet/>
      <dgm:spPr/>
      <dgm:t>
        <a:bodyPr/>
        <a:lstStyle/>
        <a:p>
          <a:endParaRPr lang="en-GB"/>
        </a:p>
      </dgm:t>
    </dgm:pt>
    <dgm:pt modelId="{C2B96653-8FF4-454C-83BE-0CFAD825701F}">
      <dgm:prSet phldrT="[Text]" custT="1"/>
      <dgm:spPr/>
      <dgm:t>
        <a:bodyPr/>
        <a:lstStyle/>
        <a:p>
          <a:endParaRPr lang="en-GB" sz="1400"/>
        </a:p>
      </dgm:t>
    </dgm:pt>
    <dgm:pt modelId="{0F8973D8-D91D-4748-8473-B237037178B4}" type="sibTrans" cxnId="{1A047370-EE05-FE45-AFC8-BF477ECAA1FD}">
      <dgm:prSet/>
      <dgm:spPr/>
      <dgm:t>
        <a:bodyPr/>
        <a:lstStyle/>
        <a:p>
          <a:endParaRPr lang="en-GB"/>
        </a:p>
      </dgm:t>
    </dgm:pt>
    <dgm:pt modelId="{92AFF4AD-9DCA-CF46-8D53-BEC37F809899}" type="parTrans" cxnId="{1A047370-EE05-FE45-AFC8-BF477ECAA1FD}">
      <dgm:prSet/>
      <dgm:spPr/>
      <dgm:t>
        <a:bodyPr/>
        <a:lstStyle/>
        <a:p>
          <a:endParaRPr lang="en-GB"/>
        </a:p>
      </dgm:t>
    </dgm:pt>
    <dgm:pt modelId="{CA3A1C4D-4F0D-A64A-B376-EBFC02ECCC90}">
      <dgm:prSet phldrT="[Text]" custT="1"/>
      <dgm:spPr/>
      <dgm:t>
        <a:bodyPr/>
        <a:lstStyle/>
        <a:p>
          <a:endParaRPr lang="en-GB" sz="1400"/>
        </a:p>
      </dgm:t>
    </dgm:pt>
    <dgm:pt modelId="{D31A7418-77BE-9640-AB3F-25D04574CBA5}" type="parTrans" cxnId="{93E919D2-1513-EA48-B6D2-36EA7282CFD4}">
      <dgm:prSet/>
      <dgm:spPr/>
      <dgm:t>
        <a:bodyPr/>
        <a:lstStyle/>
        <a:p>
          <a:endParaRPr lang="en-GB"/>
        </a:p>
      </dgm:t>
    </dgm:pt>
    <dgm:pt modelId="{35A2323B-3E6B-324E-9FF2-3963C6689FF6}" type="sibTrans" cxnId="{93E919D2-1513-EA48-B6D2-36EA7282CFD4}">
      <dgm:prSet/>
      <dgm:spPr/>
      <dgm:t>
        <a:bodyPr/>
        <a:lstStyle/>
        <a:p>
          <a:endParaRPr lang="en-GB"/>
        </a:p>
      </dgm:t>
    </dgm:pt>
    <dgm:pt modelId="{3FF58F9B-CB0B-F745-9C88-30E766769206}">
      <dgm:prSet phldrT="[Text]" custT="1"/>
      <dgm:spPr/>
      <dgm:t>
        <a:bodyPr/>
        <a:lstStyle/>
        <a:p>
          <a:endParaRPr lang="en-GB" sz="1400"/>
        </a:p>
      </dgm:t>
    </dgm:pt>
    <dgm:pt modelId="{C907707B-E95F-EC48-9755-159FB4021CB5}" type="parTrans" cxnId="{0E9F1866-F3A4-B345-9FA0-3AD740EF1079}">
      <dgm:prSet/>
      <dgm:spPr/>
      <dgm:t>
        <a:bodyPr/>
        <a:lstStyle/>
        <a:p>
          <a:endParaRPr lang="en-GB"/>
        </a:p>
      </dgm:t>
    </dgm:pt>
    <dgm:pt modelId="{3809DCB0-F3D6-D643-953A-38F507851A33}" type="sibTrans" cxnId="{0E9F1866-F3A4-B345-9FA0-3AD740EF1079}">
      <dgm:prSet/>
      <dgm:spPr/>
      <dgm:t>
        <a:bodyPr/>
        <a:lstStyle/>
        <a:p>
          <a:endParaRPr lang="en-GB"/>
        </a:p>
      </dgm:t>
    </dgm:pt>
    <dgm:pt modelId="{9F6DFF4E-B1AC-9841-B172-F99DBEF3EC5B}">
      <dgm:prSet phldrT="[Text]" custT="1"/>
      <dgm:spPr/>
      <dgm:t>
        <a:bodyPr/>
        <a:lstStyle/>
        <a:p>
          <a:endParaRPr lang="en-GB" sz="1400"/>
        </a:p>
      </dgm:t>
    </dgm:pt>
    <dgm:pt modelId="{B231BB24-18D3-4F44-A155-9B82FAE19432}" type="parTrans" cxnId="{60E1231E-3492-F146-BEAC-32651245174F}">
      <dgm:prSet/>
      <dgm:spPr/>
      <dgm:t>
        <a:bodyPr/>
        <a:lstStyle/>
        <a:p>
          <a:endParaRPr lang="en-GB"/>
        </a:p>
      </dgm:t>
    </dgm:pt>
    <dgm:pt modelId="{EF089A1B-0F24-3746-AE48-493838F72283}" type="sibTrans" cxnId="{60E1231E-3492-F146-BEAC-32651245174F}">
      <dgm:prSet/>
      <dgm:spPr/>
      <dgm:t>
        <a:bodyPr/>
        <a:lstStyle/>
        <a:p>
          <a:endParaRPr lang="en-GB"/>
        </a:p>
      </dgm:t>
    </dgm:pt>
    <dgm:pt modelId="{4EF76B78-5062-6E46-9224-68733BCDE701}">
      <dgm:prSet phldrT="[Text]" custT="1"/>
      <dgm:spPr/>
      <dgm:t>
        <a:bodyPr/>
        <a:lstStyle/>
        <a:p>
          <a:endParaRPr lang="en-GB" sz="1400"/>
        </a:p>
      </dgm:t>
    </dgm:pt>
    <dgm:pt modelId="{E62B9F89-DC49-DB41-91EC-40ADD4DF4A54}" type="parTrans" cxnId="{BF5584D5-E235-CE47-A67B-D998816A6572}">
      <dgm:prSet/>
      <dgm:spPr/>
      <dgm:t>
        <a:bodyPr/>
        <a:lstStyle/>
        <a:p>
          <a:endParaRPr lang="en-GB"/>
        </a:p>
      </dgm:t>
    </dgm:pt>
    <dgm:pt modelId="{768403D0-FDE9-E740-8FFA-AC668C83839D}" type="sibTrans" cxnId="{BF5584D5-E235-CE47-A67B-D998816A6572}">
      <dgm:prSet/>
      <dgm:spPr/>
      <dgm:t>
        <a:bodyPr/>
        <a:lstStyle/>
        <a:p>
          <a:endParaRPr lang="en-GB"/>
        </a:p>
      </dgm:t>
    </dgm:pt>
    <dgm:pt modelId="{28B41A82-5AD9-7C4E-AF82-2ABA79EF86BF}">
      <dgm:prSet phldrT="[Text]" custT="1"/>
      <dgm:spPr/>
      <dgm:t>
        <a:bodyPr/>
        <a:lstStyle/>
        <a:p>
          <a:endParaRPr lang="en-GB" sz="1400"/>
        </a:p>
      </dgm:t>
    </dgm:pt>
    <dgm:pt modelId="{51E661AA-AC1F-7341-A1F8-048E7DBE1456}" type="parTrans" cxnId="{B3E4446A-475C-AB4E-9025-407BDB629EA7}">
      <dgm:prSet/>
      <dgm:spPr/>
      <dgm:t>
        <a:bodyPr/>
        <a:lstStyle/>
        <a:p>
          <a:endParaRPr lang="en-GB"/>
        </a:p>
      </dgm:t>
    </dgm:pt>
    <dgm:pt modelId="{6CA3D32D-AC02-FF47-8459-A0D97D515B06}" type="sibTrans" cxnId="{B3E4446A-475C-AB4E-9025-407BDB629EA7}">
      <dgm:prSet/>
      <dgm:spPr/>
      <dgm:t>
        <a:bodyPr/>
        <a:lstStyle/>
        <a:p>
          <a:endParaRPr lang="en-GB"/>
        </a:p>
      </dgm:t>
    </dgm:pt>
    <dgm:pt modelId="{5C7E8A25-8980-3246-A001-AE4532DFF434}">
      <dgm:prSet phldrT="[Text]" custT="1"/>
      <dgm:spPr/>
      <dgm:t>
        <a:bodyPr/>
        <a:lstStyle/>
        <a:p>
          <a:endParaRPr lang="en-GB" sz="1400"/>
        </a:p>
      </dgm:t>
    </dgm:pt>
    <dgm:pt modelId="{54821C86-0E0A-5F4A-BA93-367078790BA7}" type="parTrans" cxnId="{5EC5A33F-D059-4E44-B029-2242DC167122}">
      <dgm:prSet/>
      <dgm:spPr/>
      <dgm:t>
        <a:bodyPr/>
        <a:lstStyle/>
        <a:p>
          <a:endParaRPr lang="en-GB"/>
        </a:p>
      </dgm:t>
    </dgm:pt>
    <dgm:pt modelId="{703BE3CC-DD64-C24F-9C52-EB2C34375021}" type="sibTrans" cxnId="{5EC5A33F-D059-4E44-B029-2242DC167122}">
      <dgm:prSet/>
      <dgm:spPr/>
      <dgm:t>
        <a:bodyPr/>
        <a:lstStyle/>
        <a:p>
          <a:endParaRPr lang="en-GB"/>
        </a:p>
      </dgm:t>
    </dgm:pt>
    <dgm:pt modelId="{2D2EE683-4D5C-7046-A807-059730B685E7}" type="pres">
      <dgm:prSet presAssocID="{1139991C-CE3B-774E-AA7F-ECF82C6A1985}" presName="Name0" presStyleCnt="0">
        <dgm:presLayoutVars>
          <dgm:dir/>
          <dgm:animLvl val="lvl"/>
          <dgm:resizeHandles val="exact"/>
        </dgm:presLayoutVars>
      </dgm:prSet>
      <dgm:spPr/>
    </dgm:pt>
    <dgm:pt modelId="{D0A7317C-0FD5-AB4E-B985-BC583A6F2D67}" type="pres">
      <dgm:prSet presAssocID="{D9ED3C89-80BC-F244-BC8F-FBD10582AE0A}" presName="linNode" presStyleCnt="0"/>
      <dgm:spPr/>
    </dgm:pt>
    <dgm:pt modelId="{A49BCBB7-D46E-C24A-9297-406A8D34A432}" type="pres">
      <dgm:prSet presAssocID="{D9ED3C89-80BC-F244-BC8F-FBD10582AE0A}" presName="parentText" presStyleLbl="node1" presStyleIdx="0" presStyleCnt="1" custScaleX="68731" custScaleY="94438" custLinFactNeighborX="-5792" custLinFactNeighborY="0">
        <dgm:presLayoutVars>
          <dgm:chMax val="1"/>
          <dgm:bulletEnabled val="1"/>
        </dgm:presLayoutVars>
      </dgm:prSet>
      <dgm:spPr/>
    </dgm:pt>
    <dgm:pt modelId="{515ABC5E-8B2D-3D45-A302-65A2B0D9DA50}" type="pres">
      <dgm:prSet presAssocID="{D9ED3C89-80BC-F244-BC8F-FBD10582AE0A}" presName="descendantText" presStyleLbl="alignAccFollowNode1" presStyleIdx="0" presStyleCnt="1" custScaleX="124416">
        <dgm:presLayoutVars>
          <dgm:bulletEnabled val="1"/>
        </dgm:presLayoutVars>
      </dgm:prSet>
      <dgm:spPr/>
    </dgm:pt>
  </dgm:ptLst>
  <dgm:cxnLst>
    <dgm:cxn modelId="{7F6B8E02-EA90-7041-9F6E-ABC8A4327BC2}" srcId="{D9ED3C89-80BC-F244-BC8F-FBD10582AE0A}" destId="{1DAB0CB9-1C90-254B-BE15-45165AACE1B3}" srcOrd="3" destOrd="0" parTransId="{63997A46-BE65-0A4A-8C16-FBF12A568B3D}" sibTransId="{79CFF967-18B4-BA4E-83C3-9387C08A74DD}"/>
    <dgm:cxn modelId="{0E33F808-AE7B-0343-B89C-01ABE35C1E30}" srcId="{D9ED3C89-80BC-F244-BC8F-FBD10582AE0A}" destId="{010FAE67-AE20-D04F-9F47-C59ED43CB174}" srcOrd="11" destOrd="0" parTransId="{E1345866-8A36-3A43-9B72-2CB16A1E2F10}" sibTransId="{62BA8734-0335-134A-B97D-8BB5370E49FD}"/>
    <dgm:cxn modelId="{D1094D19-66FE-9443-9664-A8949F8F6EAD}" type="presOf" srcId="{9F6DFF4E-B1AC-9841-B172-F99DBEF3EC5B}" destId="{515ABC5E-8B2D-3D45-A302-65A2B0D9DA50}" srcOrd="0" destOrd="7" presId="urn:microsoft.com/office/officeart/2005/8/layout/vList5"/>
    <dgm:cxn modelId="{60E1231E-3492-F146-BEAC-32651245174F}" srcId="{D9ED3C89-80BC-F244-BC8F-FBD10582AE0A}" destId="{9F6DFF4E-B1AC-9841-B172-F99DBEF3EC5B}" srcOrd="7" destOrd="0" parTransId="{B231BB24-18D3-4F44-A155-9B82FAE19432}" sibTransId="{EF089A1B-0F24-3746-AE48-493838F72283}"/>
    <dgm:cxn modelId="{F898D62B-D629-F84A-BAF1-4C14E24A3A5D}" type="presOf" srcId="{28B41A82-5AD9-7C4E-AF82-2ABA79EF86BF}" destId="{515ABC5E-8B2D-3D45-A302-65A2B0D9DA50}" srcOrd="0" destOrd="9" presId="urn:microsoft.com/office/officeart/2005/8/layout/vList5"/>
    <dgm:cxn modelId="{378DA63B-59E7-C343-8BD6-D59C9F1FA1B7}" type="presOf" srcId="{1139991C-CE3B-774E-AA7F-ECF82C6A1985}" destId="{2D2EE683-4D5C-7046-A807-059730B685E7}" srcOrd="0" destOrd="0" presId="urn:microsoft.com/office/officeart/2005/8/layout/vList5"/>
    <dgm:cxn modelId="{5EC5A33F-D059-4E44-B029-2242DC167122}" srcId="{D9ED3C89-80BC-F244-BC8F-FBD10582AE0A}" destId="{5C7E8A25-8980-3246-A001-AE4532DFF434}" srcOrd="10" destOrd="0" parTransId="{54821C86-0E0A-5F4A-BA93-367078790BA7}" sibTransId="{703BE3CC-DD64-C24F-9C52-EB2C34375021}"/>
    <dgm:cxn modelId="{F0F00744-81FC-804C-B4A8-6B0BF0C27DD5}" type="presOf" srcId="{CA3A1C4D-4F0D-A64A-B376-EBFC02ECCC90}" destId="{515ABC5E-8B2D-3D45-A302-65A2B0D9DA50}" srcOrd="0" destOrd="5" presId="urn:microsoft.com/office/officeart/2005/8/layout/vList5"/>
    <dgm:cxn modelId="{8F49C658-E989-3348-90B5-4766FBAE746A}" type="presOf" srcId="{3BF85EF2-93F7-224F-9A58-69E73DDE5C13}" destId="{515ABC5E-8B2D-3D45-A302-65A2B0D9DA50}" srcOrd="0" destOrd="1" presId="urn:microsoft.com/office/officeart/2005/8/layout/vList5"/>
    <dgm:cxn modelId="{18BF195A-BB39-924E-9CDC-2C1B6DF02A2D}" type="presOf" srcId="{F78A2E7D-D1B0-3242-BCF4-5EB44A97E850}" destId="{515ABC5E-8B2D-3D45-A302-65A2B0D9DA50}" srcOrd="0" destOrd="2" presId="urn:microsoft.com/office/officeart/2005/8/layout/vList5"/>
    <dgm:cxn modelId="{144DE661-F51F-1E46-9AE0-20CADE321515}" srcId="{D9ED3C89-80BC-F244-BC8F-FBD10582AE0A}" destId="{74E76847-63E4-1844-90F1-BC1470CC2B85}" srcOrd="0" destOrd="0" parTransId="{D62E5306-B5C7-044D-9F28-3BF583B27F63}" sibTransId="{71F4A9A2-6356-A240-A371-76A74934CE70}"/>
    <dgm:cxn modelId="{CE0E2D65-AF2C-1F4F-8B4E-D8508D5428FB}" type="presOf" srcId="{74E76847-63E4-1844-90F1-BC1470CC2B85}" destId="{515ABC5E-8B2D-3D45-A302-65A2B0D9DA50}" srcOrd="0" destOrd="0" presId="urn:microsoft.com/office/officeart/2005/8/layout/vList5"/>
    <dgm:cxn modelId="{0E9F1866-F3A4-B345-9FA0-3AD740EF1079}" srcId="{D9ED3C89-80BC-F244-BC8F-FBD10582AE0A}" destId="{3FF58F9B-CB0B-F745-9C88-30E766769206}" srcOrd="6" destOrd="0" parTransId="{C907707B-E95F-EC48-9755-159FB4021CB5}" sibTransId="{3809DCB0-F3D6-D643-953A-38F507851A33}"/>
    <dgm:cxn modelId="{B3E4446A-475C-AB4E-9025-407BDB629EA7}" srcId="{D9ED3C89-80BC-F244-BC8F-FBD10582AE0A}" destId="{28B41A82-5AD9-7C4E-AF82-2ABA79EF86BF}" srcOrd="9" destOrd="0" parTransId="{51E661AA-AC1F-7341-A1F8-048E7DBE1456}" sibTransId="{6CA3D32D-AC02-FF47-8459-A0D97D515B06}"/>
    <dgm:cxn modelId="{4955B86B-65E4-8E4F-8D18-ED5681B07C6B}" type="presOf" srcId="{1DAB0CB9-1C90-254B-BE15-45165AACE1B3}" destId="{515ABC5E-8B2D-3D45-A302-65A2B0D9DA50}" srcOrd="0" destOrd="3" presId="urn:microsoft.com/office/officeart/2005/8/layout/vList5"/>
    <dgm:cxn modelId="{1A047370-EE05-FE45-AFC8-BF477ECAA1FD}" srcId="{D9ED3C89-80BC-F244-BC8F-FBD10582AE0A}" destId="{C2B96653-8FF4-454C-83BE-0CFAD825701F}" srcOrd="4" destOrd="0" parTransId="{92AFF4AD-9DCA-CF46-8D53-BEC37F809899}" sibTransId="{0F8973D8-D91D-4748-8473-B237037178B4}"/>
    <dgm:cxn modelId="{F6A23D92-7E7F-2343-9FEC-208BF47E739C}" type="presOf" srcId="{3FF58F9B-CB0B-F745-9C88-30E766769206}" destId="{515ABC5E-8B2D-3D45-A302-65A2B0D9DA50}" srcOrd="0" destOrd="6" presId="urn:microsoft.com/office/officeart/2005/8/layout/vList5"/>
    <dgm:cxn modelId="{EAB7C6A0-2434-2840-BAC5-814F514D9978}" type="presOf" srcId="{5C7E8A25-8980-3246-A001-AE4532DFF434}" destId="{515ABC5E-8B2D-3D45-A302-65A2B0D9DA50}" srcOrd="0" destOrd="10" presId="urn:microsoft.com/office/officeart/2005/8/layout/vList5"/>
    <dgm:cxn modelId="{F23EECA1-65ED-4D41-9F94-7ECF148AA894}" type="presOf" srcId="{4EF76B78-5062-6E46-9224-68733BCDE701}" destId="{515ABC5E-8B2D-3D45-A302-65A2B0D9DA50}" srcOrd="0" destOrd="8" presId="urn:microsoft.com/office/officeart/2005/8/layout/vList5"/>
    <dgm:cxn modelId="{2FD7B9A7-9928-B646-A923-9B1B6C8EEEB3}" srcId="{D9ED3C89-80BC-F244-BC8F-FBD10582AE0A}" destId="{F78A2E7D-D1B0-3242-BCF4-5EB44A97E850}" srcOrd="2" destOrd="0" parTransId="{67B8B555-40DE-EA4F-B23C-E22B57C5CF22}" sibTransId="{BC9406D7-1F3C-604F-A11A-4F557E353691}"/>
    <dgm:cxn modelId="{7568E2B0-E862-E845-AE66-DDC1EA405516}" type="presOf" srcId="{C2B96653-8FF4-454C-83BE-0CFAD825701F}" destId="{515ABC5E-8B2D-3D45-A302-65A2B0D9DA50}" srcOrd="0" destOrd="4" presId="urn:microsoft.com/office/officeart/2005/8/layout/vList5"/>
    <dgm:cxn modelId="{4A90F7B5-8048-2F43-93AD-7F74247893B6}" srcId="{D9ED3C89-80BC-F244-BC8F-FBD10582AE0A}" destId="{3BF85EF2-93F7-224F-9A58-69E73DDE5C13}" srcOrd="1" destOrd="0" parTransId="{188F33BA-9398-FD40-B0FF-11EE4B64B080}" sibTransId="{441B64FF-AB17-D844-AB11-46A0DD928BBA}"/>
    <dgm:cxn modelId="{5CA6B2BC-CA85-8948-9DCC-1D5FD4218BDC}" srcId="{1139991C-CE3B-774E-AA7F-ECF82C6A1985}" destId="{D9ED3C89-80BC-F244-BC8F-FBD10582AE0A}" srcOrd="0" destOrd="0" parTransId="{5E5898EE-8FF8-AD44-A382-6BBB37A9CCE0}" sibTransId="{C24FC23D-1668-2848-BC61-B5077C541A44}"/>
    <dgm:cxn modelId="{C2611CC1-3177-064C-BB36-61A69B45AB0E}" type="presOf" srcId="{010FAE67-AE20-D04F-9F47-C59ED43CB174}" destId="{515ABC5E-8B2D-3D45-A302-65A2B0D9DA50}" srcOrd="0" destOrd="11" presId="urn:microsoft.com/office/officeart/2005/8/layout/vList5"/>
    <dgm:cxn modelId="{93E919D2-1513-EA48-B6D2-36EA7282CFD4}" srcId="{D9ED3C89-80BC-F244-BC8F-FBD10582AE0A}" destId="{CA3A1C4D-4F0D-A64A-B376-EBFC02ECCC90}" srcOrd="5" destOrd="0" parTransId="{D31A7418-77BE-9640-AB3F-25D04574CBA5}" sibTransId="{35A2323B-3E6B-324E-9FF2-3963C6689FF6}"/>
    <dgm:cxn modelId="{BF5584D5-E235-CE47-A67B-D998816A6572}" srcId="{D9ED3C89-80BC-F244-BC8F-FBD10582AE0A}" destId="{4EF76B78-5062-6E46-9224-68733BCDE701}" srcOrd="8" destOrd="0" parTransId="{E62B9F89-DC49-DB41-91EC-40ADD4DF4A54}" sibTransId="{768403D0-FDE9-E740-8FFA-AC668C83839D}"/>
    <dgm:cxn modelId="{21E55DF8-BA08-A84F-B90C-9EB85CEE77EB}" type="presOf" srcId="{D9ED3C89-80BC-F244-BC8F-FBD10582AE0A}" destId="{A49BCBB7-D46E-C24A-9297-406A8D34A432}" srcOrd="0" destOrd="0" presId="urn:microsoft.com/office/officeart/2005/8/layout/vList5"/>
    <dgm:cxn modelId="{C39D7D41-1DD7-9D43-87BB-761DC919108D}" type="presParOf" srcId="{2D2EE683-4D5C-7046-A807-059730B685E7}" destId="{D0A7317C-0FD5-AB4E-B985-BC583A6F2D67}" srcOrd="0" destOrd="0" presId="urn:microsoft.com/office/officeart/2005/8/layout/vList5"/>
    <dgm:cxn modelId="{519A14B3-60AB-0443-A0FC-E9FB2B88D062}" type="presParOf" srcId="{D0A7317C-0FD5-AB4E-B985-BC583A6F2D67}" destId="{A49BCBB7-D46E-C24A-9297-406A8D34A432}" srcOrd="0" destOrd="0" presId="urn:microsoft.com/office/officeart/2005/8/layout/vList5"/>
    <dgm:cxn modelId="{57AEC1B7-FC04-BE4C-80B2-F3713A346C25}" type="presParOf" srcId="{D0A7317C-0FD5-AB4E-B985-BC583A6F2D67}" destId="{515ABC5E-8B2D-3D45-A302-65A2B0D9DA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39991C-CE3B-774E-AA7F-ECF82C6A1985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9ED3C89-80BC-F244-BC8F-FBD10582AE0A}">
      <dgm:prSet phldrT="[Text]" custT="1"/>
      <dgm:spPr/>
      <dgm:t>
        <a:bodyPr/>
        <a:lstStyle/>
        <a:p>
          <a:r>
            <a:rPr lang="en-GB" sz="2400"/>
            <a:t>When to restock</a:t>
          </a:r>
        </a:p>
      </dgm:t>
    </dgm:pt>
    <dgm:pt modelId="{5E5898EE-8FF8-AD44-A382-6BBB37A9CCE0}" type="parTrans" cxnId="{5CA6B2BC-CA85-8948-9DCC-1D5FD4218BDC}">
      <dgm:prSet/>
      <dgm:spPr/>
      <dgm:t>
        <a:bodyPr/>
        <a:lstStyle/>
        <a:p>
          <a:endParaRPr lang="en-GB"/>
        </a:p>
      </dgm:t>
    </dgm:pt>
    <dgm:pt modelId="{C24FC23D-1668-2848-BC61-B5077C541A44}" type="sibTrans" cxnId="{5CA6B2BC-CA85-8948-9DCC-1D5FD4218BDC}">
      <dgm:prSet/>
      <dgm:spPr/>
      <dgm:t>
        <a:bodyPr/>
        <a:lstStyle/>
        <a:p>
          <a:endParaRPr lang="en-GB"/>
        </a:p>
      </dgm:t>
    </dgm:pt>
    <dgm:pt modelId="{74E76847-63E4-1844-90F1-BC1470CC2B85}">
      <dgm:prSet phldrT="[Text]" custT="1"/>
      <dgm:spPr/>
      <dgm:t>
        <a:bodyPr/>
        <a:lstStyle/>
        <a:p>
          <a:r>
            <a:rPr lang="en-GB" sz="1400" b="1"/>
            <a:t>Query: </a:t>
          </a:r>
          <a:r>
            <a:rPr lang="en-GB" sz="1400" b="0"/>
            <a:t>Join Inventory and Vendor Data to figure out the items whose current quantity on hand is zero and current quantity in order is also zero</a:t>
          </a:r>
        </a:p>
      </dgm:t>
    </dgm:pt>
    <dgm:pt modelId="{D62E5306-B5C7-044D-9F28-3BF583B27F63}" type="parTrans" cxnId="{144DE661-F51F-1E46-9AE0-20CADE321515}">
      <dgm:prSet/>
      <dgm:spPr/>
      <dgm:t>
        <a:bodyPr/>
        <a:lstStyle/>
        <a:p>
          <a:endParaRPr lang="en-GB"/>
        </a:p>
      </dgm:t>
    </dgm:pt>
    <dgm:pt modelId="{71F4A9A2-6356-A240-A371-76A74934CE70}" type="sibTrans" cxnId="{144DE661-F51F-1E46-9AE0-20CADE321515}">
      <dgm:prSet/>
      <dgm:spPr/>
      <dgm:t>
        <a:bodyPr/>
        <a:lstStyle/>
        <a:p>
          <a:endParaRPr lang="en-GB"/>
        </a:p>
      </dgm:t>
    </dgm:pt>
    <dgm:pt modelId="{3BF85EF2-93F7-224F-9A58-69E73DDE5C13}">
      <dgm:prSet phldrT="[Text]" custT="1"/>
      <dgm:spPr/>
      <dgm:t>
        <a:bodyPr/>
        <a:lstStyle/>
        <a:p>
          <a:endParaRPr lang="en-GB" sz="1400"/>
        </a:p>
      </dgm:t>
    </dgm:pt>
    <dgm:pt modelId="{188F33BA-9398-FD40-B0FF-11EE4B64B080}" type="parTrans" cxnId="{4A90F7B5-8048-2F43-93AD-7F74247893B6}">
      <dgm:prSet/>
      <dgm:spPr/>
      <dgm:t>
        <a:bodyPr/>
        <a:lstStyle/>
        <a:p>
          <a:endParaRPr lang="en-GB"/>
        </a:p>
      </dgm:t>
    </dgm:pt>
    <dgm:pt modelId="{441B64FF-AB17-D844-AB11-46A0DD928BBA}" type="sibTrans" cxnId="{4A90F7B5-8048-2F43-93AD-7F74247893B6}">
      <dgm:prSet/>
      <dgm:spPr/>
      <dgm:t>
        <a:bodyPr/>
        <a:lstStyle/>
        <a:p>
          <a:endParaRPr lang="en-GB"/>
        </a:p>
      </dgm:t>
    </dgm:pt>
    <dgm:pt modelId="{F78A2E7D-D1B0-3242-BCF4-5EB44A97E850}">
      <dgm:prSet phldrT="[Text]" custT="1"/>
      <dgm:spPr/>
      <dgm:t>
        <a:bodyPr/>
        <a:lstStyle/>
        <a:p>
          <a:endParaRPr lang="en-GB" sz="1400"/>
        </a:p>
      </dgm:t>
    </dgm:pt>
    <dgm:pt modelId="{67B8B555-40DE-EA4F-B23C-E22B57C5CF22}" type="parTrans" cxnId="{2FD7B9A7-9928-B646-A923-9B1B6C8EEEB3}">
      <dgm:prSet/>
      <dgm:spPr/>
      <dgm:t>
        <a:bodyPr/>
        <a:lstStyle/>
        <a:p>
          <a:endParaRPr lang="en-GB"/>
        </a:p>
      </dgm:t>
    </dgm:pt>
    <dgm:pt modelId="{BC9406D7-1F3C-604F-A11A-4F557E353691}" type="sibTrans" cxnId="{2FD7B9A7-9928-B646-A923-9B1B6C8EEEB3}">
      <dgm:prSet/>
      <dgm:spPr/>
      <dgm:t>
        <a:bodyPr/>
        <a:lstStyle/>
        <a:p>
          <a:endParaRPr lang="en-GB"/>
        </a:p>
      </dgm:t>
    </dgm:pt>
    <dgm:pt modelId="{1DAB0CB9-1C90-254B-BE15-45165AACE1B3}">
      <dgm:prSet phldrT="[Text]" custT="1"/>
      <dgm:spPr/>
      <dgm:t>
        <a:bodyPr/>
        <a:lstStyle/>
        <a:p>
          <a:endParaRPr lang="en-GB" sz="1400"/>
        </a:p>
      </dgm:t>
    </dgm:pt>
    <dgm:pt modelId="{63997A46-BE65-0A4A-8C16-FBF12A568B3D}" type="parTrans" cxnId="{7F6B8E02-EA90-7041-9F6E-ABC8A4327BC2}">
      <dgm:prSet/>
      <dgm:spPr/>
      <dgm:t>
        <a:bodyPr/>
        <a:lstStyle/>
        <a:p>
          <a:endParaRPr lang="en-GB"/>
        </a:p>
      </dgm:t>
    </dgm:pt>
    <dgm:pt modelId="{79CFF967-18B4-BA4E-83C3-9387C08A74DD}" type="sibTrans" cxnId="{7F6B8E02-EA90-7041-9F6E-ABC8A4327BC2}">
      <dgm:prSet/>
      <dgm:spPr/>
      <dgm:t>
        <a:bodyPr/>
        <a:lstStyle/>
        <a:p>
          <a:endParaRPr lang="en-GB"/>
        </a:p>
      </dgm:t>
    </dgm:pt>
    <dgm:pt modelId="{010FAE67-AE20-D04F-9F47-C59ED43CB174}">
      <dgm:prSet phldrT="[Text]" custT="1"/>
      <dgm:spPr/>
      <dgm:t>
        <a:bodyPr/>
        <a:lstStyle/>
        <a:p>
          <a:endParaRPr lang="en-GB" sz="1400"/>
        </a:p>
      </dgm:t>
    </dgm:pt>
    <dgm:pt modelId="{E1345866-8A36-3A43-9B72-2CB16A1E2F10}" type="parTrans" cxnId="{0E33F808-AE7B-0343-B89C-01ABE35C1E30}">
      <dgm:prSet/>
      <dgm:spPr/>
      <dgm:t>
        <a:bodyPr/>
        <a:lstStyle/>
        <a:p>
          <a:endParaRPr lang="en-GB"/>
        </a:p>
      </dgm:t>
    </dgm:pt>
    <dgm:pt modelId="{62BA8734-0335-134A-B97D-8BB5370E49FD}" type="sibTrans" cxnId="{0E33F808-AE7B-0343-B89C-01ABE35C1E30}">
      <dgm:prSet/>
      <dgm:spPr/>
      <dgm:t>
        <a:bodyPr/>
        <a:lstStyle/>
        <a:p>
          <a:endParaRPr lang="en-GB"/>
        </a:p>
      </dgm:t>
    </dgm:pt>
    <dgm:pt modelId="{E5F0B628-EB0D-CA41-86E8-CE973977D776}">
      <dgm:prSet phldrT="[Text]" custT="1"/>
      <dgm:spPr/>
      <dgm:t>
        <a:bodyPr/>
        <a:lstStyle/>
        <a:p>
          <a:endParaRPr lang="en-GB" sz="1400"/>
        </a:p>
      </dgm:t>
    </dgm:pt>
    <dgm:pt modelId="{89EF5AEA-2FBD-AD4B-A278-764F82CE8693}" type="parTrans" cxnId="{62A7556E-F0A0-CD41-83B9-43C692F00A6D}">
      <dgm:prSet/>
      <dgm:spPr/>
      <dgm:t>
        <a:bodyPr/>
        <a:lstStyle/>
        <a:p>
          <a:endParaRPr lang="en-GB"/>
        </a:p>
      </dgm:t>
    </dgm:pt>
    <dgm:pt modelId="{116B826C-96FF-FE40-9E24-CFE5D3917AD9}" type="sibTrans" cxnId="{62A7556E-F0A0-CD41-83B9-43C692F00A6D}">
      <dgm:prSet/>
      <dgm:spPr/>
      <dgm:t>
        <a:bodyPr/>
        <a:lstStyle/>
        <a:p>
          <a:endParaRPr lang="en-GB"/>
        </a:p>
      </dgm:t>
    </dgm:pt>
    <dgm:pt modelId="{C2B96653-8FF4-454C-83BE-0CFAD825701F}">
      <dgm:prSet phldrT="[Text]" custT="1"/>
      <dgm:spPr/>
      <dgm:t>
        <a:bodyPr/>
        <a:lstStyle/>
        <a:p>
          <a:endParaRPr lang="en-GB" sz="1400"/>
        </a:p>
      </dgm:t>
    </dgm:pt>
    <dgm:pt modelId="{0F8973D8-D91D-4748-8473-B237037178B4}" type="sibTrans" cxnId="{1A047370-EE05-FE45-AFC8-BF477ECAA1FD}">
      <dgm:prSet/>
      <dgm:spPr/>
      <dgm:t>
        <a:bodyPr/>
        <a:lstStyle/>
        <a:p>
          <a:endParaRPr lang="en-GB"/>
        </a:p>
      </dgm:t>
    </dgm:pt>
    <dgm:pt modelId="{92AFF4AD-9DCA-CF46-8D53-BEC37F809899}" type="parTrans" cxnId="{1A047370-EE05-FE45-AFC8-BF477ECAA1FD}">
      <dgm:prSet/>
      <dgm:spPr/>
      <dgm:t>
        <a:bodyPr/>
        <a:lstStyle/>
        <a:p>
          <a:endParaRPr lang="en-GB"/>
        </a:p>
      </dgm:t>
    </dgm:pt>
    <dgm:pt modelId="{01048350-593E-E24F-9574-EEDCC0480E4F}">
      <dgm:prSet phldrT="[Text]" custT="1"/>
      <dgm:spPr/>
      <dgm:t>
        <a:bodyPr/>
        <a:lstStyle/>
        <a:p>
          <a:endParaRPr lang="en-GB" sz="1400"/>
        </a:p>
      </dgm:t>
    </dgm:pt>
    <dgm:pt modelId="{4DB21DF7-C288-0945-AF4D-3BEBF8FAB5E3}" type="parTrans" cxnId="{AB8F76BA-5F52-D445-B7F5-805D31CB546A}">
      <dgm:prSet/>
      <dgm:spPr/>
      <dgm:t>
        <a:bodyPr/>
        <a:lstStyle/>
        <a:p>
          <a:endParaRPr lang="en-GB"/>
        </a:p>
      </dgm:t>
    </dgm:pt>
    <dgm:pt modelId="{BBE77D29-0AFA-3848-ACE3-8716654F58C3}" type="sibTrans" cxnId="{AB8F76BA-5F52-D445-B7F5-805D31CB546A}">
      <dgm:prSet/>
      <dgm:spPr/>
      <dgm:t>
        <a:bodyPr/>
        <a:lstStyle/>
        <a:p>
          <a:endParaRPr lang="en-GB"/>
        </a:p>
      </dgm:t>
    </dgm:pt>
    <dgm:pt modelId="{3CD9205D-D6D5-0044-8B75-542D59B12E7C}">
      <dgm:prSet phldrT="[Text]" custT="1"/>
      <dgm:spPr/>
      <dgm:t>
        <a:bodyPr/>
        <a:lstStyle/>
        <a:p>
          <a:endParaRPr lang="en-GB" sz="1400"/>
        </a:p>
      </dgm:t>
    </dgm:pt>
    <dgm:pt modelId="{2B708CD6-83E4-EE4C-B8F0-1E6EA171DE97}" type="parTrans" cxnId="{5E4BD324-C892-DA4F-AC4D-362001114D9C}">
      <dgm:prSet/>
      <dgm:spPr/>
      <dgm:t>
        <a:bodyPr/>
        <a:lstStyle/>
        <a:p>
          <a:endParaRPr lang="en-GB"/>
        </a:p>
      </dgm:t>
    </dgm:pt>
    <dgm:pt modelId="{CA0226BC-22AC-C040-A546-925F16393BA4}" type="sibTrans" cxnId="{5E4BD324-C892-DA4F-AC4D-362001114D9C}">
      <dgm:prSet/>
      <dgm:spPr/>
      <dgm:t>
        <a:bodyPr/>
        <a:lstStyle/>
        <a:p>
          <a:endParaRPr lang="en-GB"/>
        </a:p>
      </dgm:t>
    </dgm:pt>
    <dgm:pt modelId="{D1DCC320-C2AB-0B49-B732-8C2DE80E2BFF}">
      <dgm:prSet phldrT="[Text]" custT="1"/>
      <dgm:spPr/>
      <dgm:t>
        <a:bodyPr/>
        <a:lstStyle/>
        <a:p>
          <a:endParaRPr lang="en-GB" sz="1400"/>
        </a:p>
      </dgm:t>
    </dgm:pt>
    <dgm:pt modelId="{804EE439-9DEE-234F-917E-1F676FB7B7AA}" type="parTrans" cxnId="{2FB5A505-6722-4544-87A7-8038A6461E81}">
      <dgm:prSet/>
      <dgm:spPr/>
      <dgm:t>
        <a:bodyPr/>
        <a:lstStyle/>
        <a:p>
          <a:endParaRPr lang="en-GB"/>
        </a:p>
      </dgm:t>
    </dgm:pt>
    <dgm:pt modelId="{AF5C20AE-7C43-674C-B73F-C5BAA92C83F7}" type="sibTrans" cxnId="{2FB5A505-6722-4544-87A7-8038A6461E81}">
      <dgm:prSet/>
      <dgm:spPr/>
      <dgm:t>
        <a:bodyPr/>
        <a:lstStyle/>
        <a:p>
          <a:endParaRPr lang="en-GB"/>
        </a:p>
      </dgm:t>
    </dgm:pt>
    <dgm:pt modelId="{218A5698-AA33-5147-98CB-CAE53108E4E4}">
      <dgm:prSet phldrT="[Text]" custT="1"/>
      <dgm:spPr/>
      <dgm:t>
        <a:bodyPr/>
        <a:lstStyle/>
        <a:p>
          <a:endParaRPr lang="en-GB" sz="1400"/>
        </a:p>
      </dgm:t>
    </dgm:pt>
    <dgm:pt modelId="{10E611A5-904A-3347-9C5A-3E0779FD74A9}" type="parTrans" cxnId="{144D47EB-CF71-5E4C-A8B4-4FA23D7B6203}">
      <dgm:prSet/>
      <dgm:spPr/>
      <dgm:t>
        <a:bodyPr/>
        <a:lstStyle/>
        <a:p>
          <a:endParaRPr lang="en-GB"/>
        </a:p>
      </dgm:t>
    </dgm:pt>
    <dgm:pt modelId="{503F4552-0426-0B48-A69A-F805AE50DE67}" type="sibTrans" cxnId="{144D47EB-CF71-5E4C-A8B4-4FA23D7B6203}">
      <dgm:prSet/>
      <dgm:spPr/>
      <dgm:t>
        <a:bodyPr/>
        <a:lstStyle/>
        <a:p>
          <a:endParaRPr lang="en-GB"/>
        </a:p>
      </dgm:t>
    </dgm:pt>
    <dgm:pt modelId="{2D2EE683-4D5C-7046-A807-059730B685E7}" type="pres">
      <dgm:prSet presAssocID="{1139991C-CE3B-774E-AA7F-ECF82C6A1985}" presName="Name0" presStyleCnt="0">
        <dgm:presLayoutVars>
          <dgm:dir/>
          <dgm:animLvl val="lvl"/>
          <dgm:resizeHandles val="exact"/>
        </dgm:presLayoutVars>
      </dgm:prSet>
      <dgm:spPr/>
    </dgm:pt>
    <dgm:pt modelId="{D0A7317C-0FD5-AB4E-B985-BC583A6F2D67}" type="pres">
      <dgm:prSet presAssocID="{D9ED3C89-80BC-F244-BC8F-FBD10582AE0A}" presName="linNode" presStyleCnt="0"/>
      <dgm:spPr/>
    </dgm:pt>
    <dgm:pt modelId="{A49BCBB7-D46E-C24A-9297-406A8D34A432}" type="pres">
      <dgm:prSet presAssocID="{D9ED3C89-80BC-F244-BC8F-FBD10582AE0A}" presName="parentText" presStyleLbl="node1" presStyleIdx="0" presStyleCnt="1" custScaleX="68731" custScaleY="94438" custLinFactNeighborX="-5792" custLinFactNeighborY="0">
        <dgm:presLayoutVars>
          <dgm:chMax val="1"/>
          <dgm:bulletEnabled val="1"/>
        </dgm:presLayoutVars>
      </dgm:prSet>
      <dgm:spPr/>
    </dgm:pt>
    <dgm:pt modelId="{515ABC5E-8B2D-3D45-A302-65A2B0D9DA50}" type="pres">
      <dgm:prSet presAssocID="{D9ED3C89-80BC-F244-BC8F-FBD10582AE0A}" presName="descendantText" presStyleLbl="alignAccFollowNode1" presStyleIdx="0" presStyleCnt="1" custScaleX="124416">
        <dgm:presLayoutVars>
          <dgm:bulletEnabled val="1"/>
        </dgm:presLayoutVars>
      </dgm:prSet>
      <dgm:spPr/>
    </dgm:pt>
  </dgm:ptLst>
  <dgm:cxnLst>
    <dgm:cxn modelId="{7F6B8E02-EA90-7041-9F6E-ABC8A4327BC2}" srcId="{D9ED3C89-80BC-F244-BC8F-FBD10582AE0A}" destId="{1DAB0CB9-1C90-254B-BE15-45165AACE1B3}" srcOrd="7" destOrd="0" parTransId="{63997A46-BE65-0A4A-8C16-FBF12A568B3D}" sibTransId="{79CFF967-18B4-BA4E-83C3-9387C08A74DD}"/>
    <dgm:cxn modelId="{2FB5A505-6722-4544-87A7-8038A6461E81}" srcId="{D9ED3C89-80BC-F244-BC8F-FBD10582AE0A}" destId="{D1DCC320-C2AB-0B49-B732-8C2DE80E2BFF}" srcOrd="2" destOrd="0" parTransId="{804EE439-9DEE-234F-917E-1F676FB7B7AA}" sibTransId="{AF5C20AE-7C43-674C-B73F-C5BAA92C83F7}"/>
    <dgm:cxn modelId="{0E33F808-AE7B-0343-B89C-01ABE35C1E30}" srcId="{D9ED3C89-80BC-F244-BC8F-FBD10582AE0A}" destId="{010FAE67-AE20-D04F-9F47-C59ED43CB174}" srcOrd="9" destOrd="0" parTransId="{E1345866-8A36-3A43-9B72-2CB16A1E2F10}" sibTransId="{62BA8734-0335-134A-B97D-8BB5370E49FD}"/>
    <dgm:cxn modelId="{5E4BD324-C892-DA4F-AC4D-362001114D9C}" srcId="{D9ED3C89-80BC-F244-BC8F-FBD10582AE0A}" destId="{3CD9205D-D6D5-0044-8B75-542D59B12E7C}" srcOrd="1" destOrd="0" parTransId="{2B708CD6-83E4-EE4C-B8F0-1E6EA171DE97}" sibTransId="{CA0226BC-22AC-C040-A546-925F16393BA4}"/>
    <dgm:cxn modelId="{FABCE325-2CFB-FB45-9470-5687F53364A8}" type="presOf" srcId="{D1DCC320-C2AB-0B49-B732-8C2DE80E2BFF}" destId="{515ABC5E-8B2D-3D45-A302-65A2B0D9DA50}" srcOrd="0" destOrd="2" presId="urn:microsoft.com/office/officeart/2005/8/layout/vList5"/>
    <dgm:cxn modelId="{BEA61826-4068-EB4E-8136-E5AB304212EC}" type="presOf" srcId="{218A5698-AA33-5147-98CB-CAE53108E4E4}" destId="{515ABC5E-8B2D-3D45-A302-65A2B0D9DA50}" srcOrd="0" destOrd="3" presId="urn:microsoft.com/office/officeart/2005/8/layout/vList5"/>
    <dgm:cxn modelId="{378DA63B-59E7-C343-8BD6-D59C9F1FA1B7}" type="presOf" srcId="{1139991C-CE3B-774E-AA7F-ECF82C6A1985}" destId="{2D2EE683-4D5C-7046-A807-059730B685E7}" srcOrd="0" destOrd="0" presId="urn:microsoft.com/office/officeart/2005/8/layout/vList5"/>
    <dgm:cxn modelId="{8F49C658-E989-3348-90B5-4766FBAE746A}" type="presOf" srcId="{3BF85EF2-93F7-224F-9A58-69E73DDE5C13}" destId="{515ABC5E-8B2D-3D45-A302-65A2B0D9DA50}" srcOrd="0" destOrd="5" presId="urn:microsoft.com/office/officeart/2005/8/layout/vList5"/>
    <dgm:cxn modelId="{18BF195A-BB39-924E-9CDC-2C1B6DF02A2D}" type="presOf" srcId="{F78A2E7D-D1B0-3242-BCF4-5EB44A97E850}" destId="{515ABC5E-8B2D-3D45-A302-65A2B0D9DA50}" srcOrd="0" destOrd="6" presId="urn:microsoft.com/office/officeart/2005/8/layout/vList5"/>
    <dgm:cxn modelId="{144DE661-F51F-1E46-9AE0-20CADE321515}" srcId="{D9ED3C89-80BC-F244-BC8F-FBD10582AE0A}" destId="{74E76847-63E4-1844-90F1-BC1470CC2B85}" srcOrd="0" destOrd="0" parTransId="{D62E5306-B5C7-044D-9F28-3BF583B27F63}" sibTransId="{71F4A9A2-6356-A240-A371-76A74934CE70}"/>
    <dgm:cxn modelId="{CE0E2D65-AF2C-1F4F-8B4E-D8508D5428FB}" type="presOf" srcId="{74E76847-63E4-1844-90F1-BC1470CC2B85}" destId="{515ABC5E-8B2D-3D45-A302-65A2B0D9DA50}" srcOrd="0" destOrd="0" presId="urn:microsoft.com/office/officeart/2005/8/layout/vList5"/>
    <dgm:cxn modelId="{4955B86B-65E4-8E4F-8D18-ED5681B07C6B}" type="presOf" srcId="{1DAB0CB9-1C90-254B-BE15-45165AACE1B3}" destId="{515ABC5E-8B2D-3D45-A302-65A2B0D9DA50}" srcOrd="0" destOrd="7" presId="urn:microsoft.com/office/officeart/2005/8/layout/vList5"/>
    <dgm:cxn modelId="{62A7556E-F0A0-CD41-83B9-43C692F00A6D}" srcId="{D9ED3C89-80BC-F244-BC8F-FBD10582AE0A}" destId="{E5F0B628-EB0D-CA41-86E8-CE973977D776}" srcOrd="10" destOrd="0" parTransId="{89EF5AEA-2FBD-AD4B-A278-764F82CE8693}" sibTransId="{116B826C-96FF-FE40-9E24-CFE5D3917AD9}"/>
    <dgm:cxn modelId="{1A047370-EE05-FE45-AFC8-BF477ECAA1FD}" srcId="{D9ED3C89-80BC-F244-BC8F-FBD10582AE0A}" destId="{C2B96653-8FF4-454C-83BE-0CFAD825701F}" srcOrd="8" destOrd="0" parTransId="{92AFF4AD-9DCA-CF46-8D53-BEC37F809899}" sibTransId="{0F8973D8-D91D-4748-8473-B237037178B4}"/>
    <dgm:cxn modelId="{2FD7B9A7-9928-B646-A923-9B1B6C8EEEB3}" srcId="{D9ED3C89-80BC-F244-BC8F-FBD10582AE0A}" destId="{F78A2E7D-D1B0-3242-BCF4-5EB44A97E850}" srcOrd="6" destOrd="0" parTransId="{67B8B555-40DE-EA4F-B23C-E22B57C5CF22}" sibTransId="{BC9406D7-1F3C-604F-A11A-4F557E353691}"/>
    <dgm:cxn modelId="{7568E2B0-E862-E845-AE66-DDC1EA405516}" type="presOf" srcId="{C2B96653-8FF4-454C-83BE-0CFAD825701F}" destId="{515ABC5E-8B2D-3D45-A302-65A2B0D9DA50}" srcOrd="0" destOrd="8" presId="urn:microsoft.com/office/officeart/2005/8/layout/vList5"/>
    <dgm:cxn modelId="{4A90F7B5-8048-2F43-93AD-7F74247893B6}" srcId="{D9ED3C89-80BC-F244-BC8F-FBD10582AE0A}" destId="{3BF85EF2-93F7-224F-9A58-69E73DDE5C13}" srcOrd="5" destOrd="0" parTransId="{188F33BA-9398-FD40-B0FF-11EE4B64B080}" sibTransId="{441B64FF-AB17-D844-AB11-46A0DD928BBA}"/>
    <dgm:cxn modelId="{AB8F76BA-5F52-D445-B7F5-805D31CB546A}" srcId="{D9ED3C89-80BC-F244-BC8F-FBD10582AE0A}" destId="{01048350-593E-E24F-9574-EEDCC0480E4F}" srcOrd="4" destOrd="0" parTransId="{4DB21DF7-C288-0945-AF4D-3BEBF8FAB5E3}" sibTransId="{BBE77D29-0AFA-3848-ACE3-8716654F58C3}"/>
    <dgm:cxn modelId="{5CA6B2BC-CA85-8948-9DCC-1D5FD4218BDC}" srcId="{1139991C-CE3B-774E-AA7F-ECF82C6A1985}" destId="{D9ED3C89-80BC-F244-BC8F-FBD10582AE0A}" srcOrd="0" destOrd="0" parTransId="{5E5898EE-8FF8-AD44-A382-6BBB37A9CCE0}" sibTransId="{C24FC23D-1668-2848-BC61-B5077C541A44}"/>
    <dgm:cxn modelId="{C2611CC1-3177-064C-BB36-61A69B45AB0E}" type="presOf" srcId="{010FAE67-AE20-D04F-9F47-C59ED43CB174}" destId="{515ABC5E-8B2D-3D45-A302-65A2B0D9DA50}" srcOrd="0" destOrd="9" presId="urn:microsoft.com/office/officeart/2005/8/layout/vList5"/>
    <dgm:cxn modelId="{7222EFCB-DE5E-5A49-A102-8757CF04C154}" type="presOf" srcId="{3CD9205D-D6D5-0044-8B75-542D59B12E7C}" destId="{515ABC5E-8B2D-3D45-A302-65A2B0D9DA50}" srcOrd="0" destOrd="1" presId="urn:microsoft.com/office/officeart/2005/8/layout/vList5"/>
    <dgm:cxn modelId="{BEE10ED4-B253-0541-9037-5D046BF6D61E}" type="presOf" srcId="{01048350-593E-E24F-9574-EEDCC0480E4F}" destId="{515ABC5E-8B2D-3D45-A302-65A2B0D9DA50}" srcOrd="0" destOrd="4" presId="urn:microsoft.com/office/officeart/2005/8/layout/vList5"/>
    <dgm:cxn modelId="{C82E7BDD-85E2-FD49-B3C1-23E61C1BE626}" type="presOf" srcId="{E5F0B628-EB0D-CA41-86E8-CE973977D776}" destId="{515ABC5E-8B2D-3D45-A302-65A2B0D9DA50}" srcOrd="0" destOrd="10" presId="urn:microsoft.com/office/officeart/2005/8/layout/vList5"/>
    <dgm:cxn modelId="{144D47EB-CF71-5E4C-A8B4-4FA23D7B6203}" srcId="{D9ED3C89-80BC-F244-BC8F-FBD10582AE0A}" destId="{218A5698-AA33-5147-98CB-CAE53108E4E4}" srcOrd="3" destOrd="0" parTransId="{10E611A5-904A-3347-9C5A-3E0779FD74A9}" sibTransId="{503F4552-0426-0B48-A69A-F805AE50DE67}"/>
    <dgm:cxn modelId="{21E55DF8-BA08-A84F-B90C-9EB85CEE77EB}" type="presOf" srcId="{D9ED3C89-80BC-F244-BC8F-FBD10582AE0A}" destId="{A49BCBB7-D46E-C24A-9297-406A8D34A432}" srcOrd="0" destOrd="0" presId="urn:microsoft.com/office/officeart/2005/8/layout/vList5"/>
    <dgm:cxn modelId="{C39D7D41-1DD7-9D43-87BB-761DC919108D}" type="presParOf" srcId="{2D2EE683-4D5C-7046-A807-059730B685E7}" destId="{D0A7317C-0FD5-AB4E-B985-BC583A6F2D67}" srcOrd="0" destOrd="0" presId="urn:microsoft.com/office/officeart/2005/8/layout/vList5"/>
    <dgm:cxn modelId="{519A14B3-60AB-0443-A0FC-E9FB2B88D062}" type="presParOf" srcId="{D0A7317C-0FD5-AB4E-B985-BC583A6F2D67}" destId="{A49BCBB7-D46E-C24A-9297-406A8D34A432}" srcOrd="0" destOrd="0" presId="urn:microsoft.com/office/officeart/2005/8/layout/vList5"/>
    <dgm:cxn modelId="{57AEC1B7-FC04-BE4C-80B2-F3713A346C25}" type="presParOf" srcId="{D0A7317C-0FD5-AB4E-B985-BC583A6F2D67}" destId="{515ABC5E-8B2D-3D45-A302-65A2B0D9DA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39991C-CE3B-774E-AA7F-ECF82C6A1985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9ED3C89-80BC-F244-BC8F-FBD10582AE0A}">
      <dgm:prSet phldrT="[Text]" custT="1"/>
      <dgm:spPr/>
      <dgm:t>
        <a:bodyPr/>
        <a:lstStyle/>
        <a:p>
          <a:r>
            <a:rPr lang="en-GB" sz="2400"/>
            <a:t>Restock Alert for Best-Sellers</a:t>
          </a:r>
        </a:p>
      </dgm:t>
    </dgm:pt>
    <dgm:pt modelId="{5E5898EE-8FF8-AD44-A382-6BBB37A9CCE0}" type="parTrans" cxnId="{5CA6B2BC-CA85-8948-9DCC-1D5FD4218BDC}">
      <dgm:prSet/>
      <dgm:spPr/>
      <dgm:t>
        <a:bodyPr/>
        <a:lstStyle/>
        <a:p>
          <a:endParaRPr lang="en-GB"/>
        </a:p>
      </dgm:t>
    </dgm:pt>
    <dgm:pt modelId="{C24FC23D-1668-2848-BC61-B5077C541A44}" type="sibTrans" cxnId="{5CA6B2BC-CA85-8948-9DCC-1D5FD4218BDC}">
      <dgm:prSet/>
      <dgm:spPr/>
      <dgm:t>
        <a:bodyPr/>
        <a:lstStyle/>
        <a:p>
          <a:endParaRPr lang="en-GB"/>
        </a:p>
      </dgm:t>
    </dgm:pt>
    <dgm:pt modelId="{74E76847-63E4-1844-90F1-BC1470CC2B85}">
      <dgm:prSet phldrT="[Text]" custT="1"/>
      <dgm:spPr/>
      <dgm:t>
        <a:bodyPr/>
        <a:lstStyle/>
        <a:p>
          <a:r>
            <a:rPr lang="en-GB" sz="1400" b="1"/>
            <a:t>Query: </a:t>
          </a:r>
          <a:r>
            <a:rPr lang="en-GB" sz="1400" b="0"/>
            <a:t>Create a quantity threshold for 20% of stock for top 50 items and then check for item quantities below threshold</a:t>
          </a:r>
        </a:p>
      </dgm:t>
    </dgm:pt>
    <dgm:pt modelId="{D62E5306-B5C7-044D-9F28-3BF583B27F63}" type="parTrans" cxnId="{144DE661-F51F-1E46-9AE0-20CADE321515}">
      <dgm:prSet/>
      <dgm:spPr/>
      <dgm:t>
        <a:bodyPr/>
        <a:lstStyle/>
        <a:p>
          <a:endParaRPr lang="en-GB"/>
        </a:p>
      </dgm:t>
    </dgm:pt>
    <dgm:pt modelId="{71F4A9A2-6356-A240-A371-76A74934CE70}" type="sibTrans" cxnId="{144DE661-F51F-1E46-9AE0-20CADE321515}">
      <dgm:prSet/>
      <dgm:spPr/>
      <dgm:t>
        <a:bodyPr/>
        <a:lstStyle/>
        <a:p>
          <a:endParaRPr lang="en-GB"/>
        </a:p>
      </dgm:t>
    </dgm:pt>
    <dgm:pt modelId="{3BF85EF2-93F7-224F-9A58-69E73DDE5C13}">
      <dgm:prSet phldrT="[Text]" custT="1"/>
      <dgm:spPr/>
      <dgm:t>
        <a:bodyPr/>
        <a:lstStyle/>
        <a:p>
          <a:endParaRPr lang="en-GB" sz="1400"/>
        </a:p>
      </dgm:t>
    </dgm:pt>
    <dgm:pt modelId="{188F33BA-9398-FD40-B0FF-11EE4B64B080}" type="parTrans" cxnId="{4A90F7B5-8048-2F43-93AD-7F74247893B6}">
      <dgm:prSet/>
      <dgm:spPr/>
      <dgm:t>
        <a:bodyPr/>
        <a:lstStyle/>
        <a:p>
          <a:endParaRPr lang="en-GB"/>
        </a:p>
      </dgm:t>
    </dgm:pt>
    <dgm:pt modelId="{441B64FF-AB17-D844-AB11-46A0DD928BBA}" type="sibTrans" cxnId="{4A90F7B5-8048-2F43-93AD-7F74247893B6}">
      <dgm:prSet/>
      <dgm:spPr/>
      <dgm:t>
        <a:bodyPr/>
        <a:lstStyle/>
        <a:p>
          <a:endParaRPr lang="en-GB"/>
        </a:p>
      </dgm:t>
    </dgm:pt>
    <dgm:pt modelId="{F78A2E7D-D1B0-3242-BCF4-5EB44A97E850}">
      <dgm:prSet phldrT="[Text]" custT="1"/>
      <dgm:spPr/>
      <dgm:t>
        <a:bodyPr/>
        <a:lstStyle/>
        <a:p>
          <a:endParaRPr lang="en-GB" sz="1400"/>
        </a:p>
      </dgm:t>
    </dgm:pt>
    <dgm:pt modelId="{67B8B555-40DE-EA4F-B23C-E22B57C5CF22}" type="parTrans" cxnId="{2FD7B9A7-9928-B646-A923-9B1B6C8EEEB3}">
      <dgm:prSet/>
      <dgm:spPr/>
      <dgm:t>
        <a:bodyPr/>
        <a:lstStyle/>
        <a:p>
          <a:endParaRPr lang="en-GB"/>
        </a:p>
      </dgm:t>
    </dgm:pt>
    <dgm:pt modelId="{BC9406D7-1F3C-604F-A11A-4F557E353691}" type="sibTrans" cxnId="{2FD7B9A7-9928-B646-A923-9B1B6C8EEEB3}">
      <dgm:prSet/>
      <dgm:spPr/>
      <dgm:t>
        <a:bodyPr/>
        <a:lstStyle/>
        <a:p>
          <a:endParaRPr lang="en-GB"/>
        </a:p>
      </dgm:t>
    </dgm:pt>
    <dgm:pt modelId="{1DAB0CB9-1C90-254B-BE15-45165AACE1B3}">
      <dgm:prSet phldrT="[Text]" custT="1"/>
      <dgm:spPr/>
      <dgm:t>
        <a:bodyPr/>
        <a:lstStyle/>
        <a:p>
          <a:endParaRPr lang="en-GB" sz="1400"/>
        </a:p>
      </dgm:t>
    </dgm:pt>
    <dgm:pt modelId="{63997A46-BE65-0A4A-8C16-FBF12A568B3D}" type="parTrans" cxnId="{7F6B8E02-EA90-7041-9F6E-ABC8A4327BC2}">
      <dgm:prSet/>
      <dgm:spPr/>
      <dgm:t>
        <a:bodyPr/>
        <a:lstStyle/>
        <a:p>
          <a:endParaRPr lang="en-GB"/>
        </a:p>
      </dgm:t>
    </dgm:pt>
    <dgm:pt modelId="{79CFF967-18B4-BA4E-83C3-9387C08A74DD}" type="sibTrans" cxnId="{7F6B8E02-EA90-7041-9F6E-ABC8A4327BC2}">
      <dgm:prSet/>
      <dgm:spPr/>
      <dgm:t>
        <a:bodyPr/>
        <a:lstStyle/>
        <a:p>
          <a:endParaRPr lang="en-GB"/>
        </a:p>
      </dgm:t>
    </dgm:pt>
    <dgm:pt modelId="{010FAE67-AE20-D04F-9F47-C59ED43CB174}">
      <dgm:prSet phldrT="[Text]" custT="1"/>
      <dgm:spPr/>
      <dgm:t>
        <a:bodyPr/>
        <a:lstStyle/>
        <a:p>
          <a:endParaRPr lang="en-GB" sz="1400"/>
        </a:p>
      </dgm:t>
    </dgm:pt>
    <dgm:pt modelId="{E1345866-8A36-3A43-9B72-2CB16A1E2F10}" type="parTrans" cxnId="{0E33F808-AE7B-0343-B89C-01ABE35C1E30}">
      <dgm:prSet/>
      <dgm:spPr/>
      <dgm:t>
        <a:bodyPr/>
        <a:lstStyle/>
        <a:p>
          <a:endParaRPr lang="en-GB"/>
        </a:p>
      </dgm:t>
    </dgm:pt>
    <dgm:pt modelId="{62BA8734-0335-134A-B97D-8BB5370E49FD}" type="sibTrans" cxnId="{0E33F808-AE7B-0343-B89C-01ABE35C1E30}">
      <dgm:prSet/>
      <dgm:spPr/>
      <dgm:t>
        <a:bodyPr/>
        <a:lstStyle/>
        <a:p>
          <a:endParaRPr lang="en-GB"/>
        </a:p>
      </dgm:t>
    </dgm:pt>
    <dgm:pt modelId="{E5F0B628-EB0D-CA41-86E8-CE973977D776}">
      <dgm:prSet phldrT="[Text]" custT="1"/>
      <dgm:spPr/>
      <dgm:t>
        <a:bodyPr/>
        <a:lstStyle/>
        <a:p>
          <a:endParaRPr lang="en-GB" sz="1400"/>
        </a:p>
      </dgm:t>
    </dgm:pt>
    <dgm:pt modelId="{89EF5AEA-2FBD-AD4B-A278-764F82CE8693}" type="parTrans" cxnId="{62A7556E-F0A0-CD41-83B9-43C692F00A6D}">
      <dgm:prSet/>
      <dgm:spPr/>
      <dgm:t>
        <a:bodyPr/>
        <a:lstStyle/>
        <a:p>
          <a:endParaRPr lang="en-GB"/>
        </a:p>
      </dgm:t>
    </dgm:pt>
    <dgm:pt modelId="{116B826C-96FF-FE40-9E24-CFE5D3917AD9}" type="sibTrans" cxnId="{62A7556E-F0A0-CD41-83B9-43C692F00A6D}">
      <dgm:prSet/>
      <dgm:spPr/>
      <dgm:t>
        <a:bodyPr/>
        <a:lstStyle/>
        <a:p>
          <a:endParaRPr lang="en-GB"/>
        </a:p>
      </dgm:t>
    </dgm:pt>
    <dgm:pt modelId="{C2B96653-8FF4-454C-83BE-0CFAD825701F}">
      <dgm:prSet phldrT="[Text]" custT="1"/>
      <dgm:spPr/>
      <dgm:t>
        <a:bodyPr/>
        <a:lstStyle/>
        <a:p>
          <a:endParaRPr lang="en-GB" sz="1400"/>
        </a:p>
      </dgm:t>
    </dgm:pt>
    <dgm:pt modelId="{0F8973D8-D91D-4748-8473-B237037178B4}" type="sibTrans" cxnId="{1A047370-EE05-FE45-AFC8-BF477ECAA1FD}">
      <dgm:prSet/>
      <dgm:spPr/>
      <dgm:t>
        <a:bodyPr/>
        <a:lstStyle/>
        <a:p>
          <a:endParaRPr lang="en-GB"/>
        </a:p>
      </dgm:t>
    </dgm:pt>
    <dgm:pt modelId="{92AFF4AD-9DCA-CF46-8D53-BEC37F809899}" type="parTrans" cxnId="{1A047370-EE05-FE45-AFC8-BF477ECAA1FD}">
      <dgm:prSet/>
      <dgm:spPr/>
      <dgm:t>
        <a:bodyPr/>
        <a:lstStyle/>
        <a:p>
          <a:endParaRPr lang="en-GB"/>
        </a:p>
      </dgm:t>
    </dgm:pt>
    <dgm:pt modelId="{2311A47F-30A4-5646-B551-11E73429977F}">
      <dgm:prSet phldrT="[Text]" custT="1"/>
      <dgm:spPr/>
      <dgm:t>
        <a:bodyPr/>
        <a:lstStyle/>
        <a:p>
          <a:endParaRPr lang="en-GB" sz="1400"/>
        </a:p>
      </dgm:t>
    </dgm:pt>
    <dgm:pt modelId="{1D85909A-E2C4-9746-B6CD-1B15BD48FA79}" type="parTrans" cxnId="{33CD238C-6FAB-7346-84FC-29EF9DBC307F}">
      <dgm:prSet/>
      <dgm:spPr/>
      <dgm:t>
        <a:bodyPr/>
        <a:lstStyle/>
        <a:p>
          <a:endParaRPr lang="en-GB"/>
        </a:p>
      </dgm:t>
    </dgm:pt>
    <dgm:pt modelId="{61DDB302-77B5-C044-99B2-4E32FC56B10B}" type="sibTrans" cxnId="{33CD238C-6FAB-7346-84FC-29EF9DBC307F}">
      <dgm:prSet/>
      <dgm:spPr/>
      <dgm:t>
        <a:bodyPr/>
        <a:lstStyle/>
        <a:p>
          <a:endParaRPr lang="en-GB"/>
        </a:p>
      </dgm:t>
    </dgm:pt>
    <dgm:pt modelId="{7FF71866-8E22-654F-917E-9ED50D13F6C8}">
      <dgm:prSet phldrT="[Text]" custT="1"/>
      <dgm:spPr/>
      <dgm:t>
        <a:bodyPr/>
        <a:lstStyle/>
        <a:p>
          <a:endParaRPr lang="en-GB" sz="1400"/>
        </a:p>
      </dgm:t>
    </dgm:pt>
    <dgm:pt modelId="{AC3EE581-68F8-1F40-96F4-4BEDCD1A8500}" type="parTrans" cxnId="{A711CC8B-4469-144A-8917-AEC7F306D75E}">
      <dgm:prSet/>
      <dgm:spPr/>
      <dgm:t>
        <a:bodyPr/>
        <a:lstStyle/>
        <a:p>
          <a:endParaRPr lang="en-GB"/>
        </a:p>
      </dgm:t>
    </dgm:pt>
    <dgm:pt modelId="{7867BC5C-433F-A84B-814F-A4C6E11D5351}" type="sibTrans" cxnId="{A711CC8B-4469-144A-8917-AEC7F306D75E}">
      <dgm:prSet/>
      <dgm:spPr/>
      <dgm:t>
        <a:bodyPr/>
        <a:lstStyle/>
        <a:p>
          <a:endParaRPr lang="en-GB"/>
        </a:p>
      </dgm:t>
    </dgm:pt>
    <dgm:pt modelId="{EBAA2AF6-C123-4D4E-88BB-28193E71430B}">
      <dgm:prSet phldrT="[Text]" custT="1"/>
      <dgm:spPr/>
      <dgm:t>
        <a:bodyPr/>
        <a:lstStyle/>
        <a:p>
          <a:endParaRPr lang="en-GB" sz="1400"/>
        </a:p>
      </dgm:t>
    </dgm:pt>
    <dgm:pt modelId="{43D6BF5F-9E01-1347-86F4-4B9309FBD972}" type="parTrans" cxnId="{57ABB51C-05E7-1041-B2EC-B16F96F89EA6}">
      <dgm:prSet/>
      <dgm:spPr/>
      <dgm:t>
        <a:bodyPr/>
        <a:lstStyle/>
        <a:p>
          <a:endParaRPr lang="en-GB"/>
        </a:p>
      </dgm:t>
    </dgm:pt>
    <dgm:pt modelId="{8E7CDC40-850A-144A-A56C-06F1B20F01F5}" type="sibTrans" cxnId="{57ABB51C-05E7-1041-B2EC-B16F96F89EA6}">
      <dgm:prSet/>
      <dgm:spPr/>
      <dgm:t>
        <a:bodyPr/>
        <a:lstStyle/>
        <a:p>
          <a:endParaRPr lang="en-GB"/>
        </a:p>
      </dgm:t>
    </dgm:pt>
    <dgm:pt modelId="{5CD00219-3F3C-674A-8C58-5BF9B7FB4674}">
      <dgm:prSet phldrT="[Text]" custT="1"/>
      <dgm:spPr/>
      <dgm:t>
        <a:bodyPr/>
        <a:lstStyle/>
        <a:p>
          <a:endParaRPr lang="en-GB" sz="1400" b="0"/>
        </a:p>
      </dgm:t>
    </dgm:pt>
    <dgm:pt modelId="{D71A7259-C565-DC46-B1AD-9F3C33C93ED8}" type="parTrans" cxnId="{4CFF95A2-4321-5A4A-8A95-58F8D479FAC5}">
      <dgm:prSet/>
      <dgm:spPr/>
      <dgm:t>
        <a:bodyPr/>
        <a:lstStyle/>
        <a:p>
          <a:endParaRPr lang="en-GB"/>
        </a:p>
      </dgm:t>
    </dgm:pt>
    <dgm:pt modelId="{50522FD8-A5A4-FB49-892B-1C76B569648E}" type="sibTrans" cxnId="{4CFF95A2-4321-5A4A-8A95-58F8D479FAC5}">
      <dgm:prSet/>
      <dgm:spPr/>
      <dgm:t>
        <a:bodyPr/>
        <a:lstStyle/>
        <a:p>
          <a:endParaRPr lang="en-GB"/>
        </a:p>
      </dgm:t>
    </dgm:pt>
    <dgm:pt modelId="{121DEECA-5682-8C4F-949D-B79BF1B92C6A}">
      <dgm:prSet phldrT="[Text]" custT="1"/>
      <dgm:spPr/>
      <dgm:t>
        <a:bodyPr/>
        <a:lstStyle/>
        <a:p>
          <a:endParaRPr lang="en-GB" sz="1400" b="0"/>
        </a:p>
      </dgm:t>
    </dgm:pt>
    <dgm:pt modelId="{905B18B6-795C-A047-9785-93C8508B04F9}" type="parTrans" cxnId="{70DEE3B3-8B34-7348-B092-49B95DF17724}">
      <dgm:prSet/>
      <dgm:spPr/>
      <dgm:t>
        <a:bodyPr/>
        <a:lstStyle/>
        <a:p>
          <a:endParaRPr lang="en-GB"/>
        </a:p>
      </dgm:t>
    </dgm:pt>
    <dgm:pt modelId="{36906028-A545-8944-98B8-7CB9369213CE}" type="sibTrans" cxnId="{70DEE3B3-8B34-7348-B092-49B95DF17724}">
      <dgm:prSet/>
      <dgm:spPr/>
      <dgm:t>
        <a:bodyPr/>
        <a:lstStyle/>
        <a:p>
          <a:endParaRPr lang="en-GB"/>
        </a:p>
      </dgm:t>
    </dgm:pt>
    <dgm:pt modelId="{2D2EE683-4D5C-7046-A807-059730B685E7}" type="pres">
      <dgm:prSet presAssocID="{1139991C-CE3B-774E-AA7F-ECF82C6A1985}" presName="Name0" presStyleCnt="0">
        <dgm:presLayoutVars>
          <dgm:dir/>
          <dgm:animLvl val="lvl"/>
          <dgm:resizeHandles val="exact"/>
        </dgm:presLayoutVars>
      </dgm:prSet>
      <dgm:spPr/>
    </dgm:pt>
    <dgm:pt modelId="{D0A7317C-0FD5-AB4E-B985-BC583A6F2D67}" type="pres">
      <dgm:prSet presAssocID="{D9ED3C89-80BC-F244-BC8F-FBD10582AE0A}" presName="linNode" presStyleCnt="0"/>
      <dgm:spPr/>
    </dgm:pt>
    <dgm:pt modelId="{A49BCBB7-D46E-C24A-9297-406A8D34A432}" type="pres">
      <dgm:prSet presAssocID="{D9ED3C89-80BC-F244-BC8F-FBD10582AE0A}" presName="parentText" presStyleLbl="node1" presStyleIdx="0" presStyleCnt="1" custScaleX="68731" custScaleY="94438" custLinFactNeighborX="-5792" custLinFactNeighborY="0">
        <dgm:presLayoutVars>
          <dgm:chMax val="1"/>
          <dgm:bulletEnabled val="1"/>
        </dgm:presLayoutVars>
      </dgm:prSet>
      <dgm:spPr/>
    </dgm:pt>
    <dgm:pt modelId="{515ABC5E-8B2D-3D45-A302-65A2B0D9DA50}" type="pres">
      <dgm:prSet presAssocID="{D9ED3C89-80BC-F244-BC8F-FBD10582AE0A}" presName="descendantText" presStyleLbl="alignAccFollowNode1" presStyleIdx="0" presStyleCnt="1" custScaleX="124416">
        <dgm:presLayoutVars>
          <dgm:bulletEnabled val="1"/>
        </dgm:presLayoutVars>
      </dgm:prSet>
      <dgm:spPr/>
    </dgm:pt>
  </dgm:ptLst>
  <dgm:cxnLst>
    <dgm:cxn modelId="{7F6B8E02-EA90-7041-9F6E-ABC8A4327BC2}" srcId="{D9ED3C89-80BC-F244-BC8F-FBD10582AE0A}" destId="{1DAB0CB9-1C90-254B-BE15-45165AACE1B3}" srcOrd="5" destOrd="0" parTransId="{63997A46-BE65-0A4A-8C16-FBF12A568B3D}" sibTransId="{79CFF967-18B4-BA4E-83C3-9387C08A74DD}"/>
    <dgm:cxn modelId="{035D1004-A5BE-AF44-970A-84DD271DC3D5}" type="presOf" srcId="{EBAA2AF6-C123-4D4E-88BB-28193E71430B}" destId="{515ABC5E-8B2D-3D45-A302-65A2B0D9DA50}" srcOrd="0" destOrd="10" presId="urn:microsoft.com/office/officeart/2005/8/layout/vList5"/>
    <dgm:cxn modelId="{0E33F808-AE7B-0343-B89C-01ABE35C1E30}" srcId="{D9ED3C89-80BC-F244-BC8F-FBD10582AE0A}" destId="{010FAE67-AE20-D04F-9F47-C59ED43CB174}" srcOrd="7" destOrd="0" parTransId="{E1345866-8A36-3A43-9B72-2CB16A1E2F10}" sibTransId="{62BA8734-0335-134A-B97D-8BB5370E49FD}"/>
    <dgm:cxn modelId="{57ABB51C-05E7-1041-B2EC-B16F96F89EA6}" srcId="{D9ED3C89-80BC-F244-BC8F-FBD10582AE0A}" destId="{EBAA2AF6-C123-4D4E-88BB-28193E71430B}" srcOrd="10" destOrd="0" parTransId="{43D6BF5F-9E01-1347-86F4-4B9309FBD972}" sibTransId="{8E7CDC40-850A-144A-A56C-06F1B20F01F5}"/>
    <dgm:cxn modelId="{378DA63B-59E7-C343-8BD6-D59C9F1FA1B7}" type="presOf" srcId="{1139991C-CE3B-774E-AA7F-ECF82C6A1985}" destId="{2D2EE683-4D5C-7046-A807-059730B685E7}" srcOrd="0" destOrd="0" presId="urn:microsoft.com/office/officeart/2005/8/layout/vList5"/>
    <dgm:cxn modelId="{8F49C658-E989-3348-90B5-4766FBAE746A}" type="presOf" srcId="{3BF85EF2-93F7-224F-9A58-69E73DDE5C13}" destId="{515ABC5E-8B2D-3D45-A302-65A2B0D9DA50}" srcOrd="0" destOrd="3" presId="urn:microsoft.com/office/officeart/2005/8/layout/vList5"/>
    <dgm:cxn modelId="{18BF195A-BB39-924E-9CDC-2C1B6DF02A2D}" type="presOf" srcId="{F78A2E7D-D1B0-3242-BCF4-5EB44A97E850}" destId="{515ABC5E-8B2D-3D45-A302-65A2B0D9DA50}" srcOrd="0" destOrd="4" presId="urn:microsoft.com/office/officeart/2005/8/layout/vList5"/>
    <dgm:cxn modelId="{144DE661-F51F-1E46-9AE0-20CADE321515}" srcId="{D9ED3C89-80BC-F244-BC8F-FBD10582AE0A}" destId="{74E76847-63E4-1844-90F1-BC1470CC2B85}" srcOrd="0" destOrd="0" parTransId="{D62E5306-B5C7-044D-9F28-3BF583B27F63}" sibTransId="{71F4A9A2-6356-A240-A371-76A74934CE70}"/>
    <dgm:cxn modelId="{CE0E2D65-AF2C-1F4F-8B4E-D8508D5428FB}" type="presOf" srcId="{74E76847-63E4-1844-90F1-BC1470CC2B85}" destId="{515ABC5E-8B2D-3D45-A302-65A2B0D9DA50}" srcOrd="0" destOrd="0" presId="urn:microsoft.com/office/officeart/2005/8/layout/vList5"/>
    <dgm:cxn modelId="{4955B86B-65E4-8E4F-8D18-ED5681B07C6B}" type="presOf" srcId="{1DAB0CB9-1C90-254B-BE15-45165AACE1B3}" destId="{515ABC5E-8B2D-3D45-A302-65A2B0D9DA50}" srcOrd="0" destOrd="5" presId="urn:microsoft.com/office/officeart/2005/8/layout/vList5"/>
    <dgm:cxn modelId="{62A7556E-F0A0-CD41-83B9-43C692F00A6D}" srcId="{D9ED3C89-80BC-F244-BC8F-FBD10582AE0A}" destId="{E5F0B628-EB0D-CA41-86E8-CE973977D776}" srcOrd="11" destOrd="0" parTransId="{89EF5AEA-2FBD-AD4B-A278-764F82CE8693}" sibTransId="{116B826C-96FF-FE40-9E24-CFE5D3917AD9}"/>
    <dgm:cxn modelId="{1A047370-EE05-FE45-AFC8-BF477ECAA1FD}" srcId="{D9ED3C89-80BC-F244-BC8F-FBD10582AE0A}" destId="{C2B96653-8FF4-454C-83BE-0CFAD825701F}" srcOrd="6" destOrd="0" parTransId="{92AFF4AD-9DCA-CF46-8D53-BEC37F809899}" sibTransId="{0F8973D8-D91D-4748-8473-B237037178B4}"/>
    <dgm:cxn modelId="{A711CC8B-4469-144A-8917-AEC7F306D75E}" srcId="{D9ED3C89-80BC-F244-BC8F-FBD10582AE0A}" destId="{7FF71866-8E22-654F-917E-9ED50D13F6C8}" srcOrd="9" destOrd="0" parTransId="{AC3EE581-68F8-1F40-96F4-4BEDCD1A8500}" sibTransId="{7867BC5C-433F-A84B-814F-A4C6E11D5351}"/>
    <dgm:cxn modelId="{33CD238C-6FAB-7346-84FC-29EF9DBC307F}" srcId="{D9ED3C89-80BC-F244-BC8F-FBD10582AE0A}" destId="{2311A47F-30A4-5646-B551-11E73429977F}" srcOrd="8" destOrd="0" parTransId="{1D85909A-E2C4-9746-B6CD-1B15BD48FA79}" sibTransId="{61DDB302-77B5-C044-99B2-4E32FC56B10B}"/>
    <dgm:cxn modelId="{4CFF95A2-4321-5A4A-8A95-58F8D479FAC5}" srcId="{D9ED3C89-80BC-F244-BC8F-FBD10582AE0A}" destId="{5CD00219-3F3C-674A-8C58-5BF9B7FB4674}" srcOrd="2" destOrd="0" parTransId="{D71A7259-C565-DC46-B1AD-9F3C33C93ED8}" sibTransId="{50522FD8-A5A4-FB49-892B-1C76B569648E}"/>
    <dgm:cxn modelId="{2FD7B9A7-9928-B646-A923-9B1B6C8EEEB3}" srcId="{D9ED3C89-80BC-F244-BC8F-FBD10582AE0A}" destId="{F78A2E7D-D1B0-3242-BCF4-5EB44A97E850}" srcOrd="4" destOrd="0" parTransId="{67B8B555-40DE-EA4F-B23C-E22B57C5CF22}" sibTransId="{BC9406D7-1F3C-604F-A11A-4F557E353691}"/>
    <dgm:cxn modelId="{7568E2B0-E862-E845-AE66-DDC1EA405516}" type="presOf" srcId="{C2B96653-8FF4-454C-83BE-0CFAD825701F}" destId="{515ABC5E-8B2D-3D45-A302-65A2B0D9DA50}" srcOrd="0" destOrd="6" presId="urn:microsoft.com/office/officeart/2005/8/layout/vList5"/>
    <dgm:cxn modelId="{BCB38FB3-E936-074F-A05D-70936AD79BB5}" type="presOf" srcId="{121DEECA-5682-8C4F-949D-B79BF1B92C6A}" destId="{515ABC5E-8B2D-3D45-A302-65A2B0D9DA50}" srcOrd="0" destOrd="1" presId="urn:microsoft.com/office/officeart/2005/8/layout/vList5"/>
    <dgm:cxn modelId="{70DEE3B3-8B34-7348-B092-49B95DF17724}" srcId="{D9ED3C89-80BC-F244-BC8F-FBD10582AE0A}" destId="{121DEECA-5682-8C4F-949D-B79BF1B92C6A}" srcOrd="1" destOrd="0" parTransId="{905B18B6-795C-A047-9785-93C8508B04F9}" sibTransId="{36906028-A545-8944-98B8-7CB9369213CE}"/>
    <dgm:cxn modelId="{C8804FB5-3CF7-3743-9FA9-9945CA80E4C3}" type="presOf" srcId="{7FF71866-8E22-654F-917E-9ED50D13F6C8}" destId="{515ABC5E-8B2D-3D45-A302-65A2B0D9DA50}" srcOrd="0" destOrd="9" presId="urn:microsoft.com/office/officeart/2005/8/layout/vList5"/>
    <dgm:cxn modelId="{4A90F7B5-8048-2F43-93AD-7F74247893B6}" srcId="{D9ED3C89-80BC-F244-BC8F-FBD10582AE0A}" destId="{3BF85EF2-93F7-224F-9A58-69E73DDE5C13}" srcOrd="3" destOrd="0" parTransId="{188F33BA-9398-FD40-B0FF-11EE4B64B080}" sibTransId="{441B64FF-AB17-D844-AB11-46A0DD928BBA}"/>
    <dgm:cxn modelId="{8157B7B8-8085-EA4F-ACC1-5050BFD898AC}" type="presOf" srcId="{5CD00219-3F3C-674A-8C58-5BF9B7FB4674}" destId="{515ABC5E-8B2D-3D45-A302-65A2B0D9DA50}" srcOrd="0" destOrd="2" presId="urn:microsoft.com/office/officeart/2005/8/layout/vList5"/>
    <dgm:cxn modelId="{5CA6B2BC-CA85-8948-9DCC-1D5FD4218BDC}" srcId="{1139991C-CE3B-774E-AA7F-ECF82C6A1985}" destId="{D9ED3C89-80BC-F244-BC8F-FBD10582AE0A}" srcOrd="0" destOrd="0" parTransId="{5E5898EE-8FF8-AD44-A382-6BBB37A9CCE0}" sibTransId="{C24FC23D-1668-2848-BC61-B5077C541A44}"/>
    <dgm:cxn modelId="{C2611CC1-3177-064C-BB36-61A69B45AB0E}" type="presOf" srcId="{010FAE67-AE20-D04F-9F47-C59ED43CB174}" destId="{515ABC5E-8B2D-3D45-A302-65A2B0D9DA50}" srcOrd="0" destOrd="7" presId="urn:microsoft.com/office/officeart/2005/8/layout/vList5"/>
    <dgm:cxn modelId="{C82E7BDD-85E2-FD49-B3C1-23E61C1BE626}" type="presOf" srcId="{E5F0B628-EB0D-CA41-86E8-CE973977D776}" destId="{515ABC5E-8B2D-3D45-A302-65A2B0D9DA50}" srcOrd="0" destOrd="11" presId="urn:microsoft.com/office/officeart/2005/8/layout/vList5"/>
    <dgm:cxn modelId="{21E55DF8-BA08-A84F-B90C-9EB85CEE77EB}" type="presOf" srcId="{D9ED3C89-80BC-F244-BC8F-FBD10582AE0A}" destId="{A49BCBB7-D46E-C24A-9297-406A8D34A432}" srcOrd="0" destOrd="0" presId="urn:microsoft.com/office/officeart/2005/8/layout/vList5"/>
    <dgm:cxn modelId="{F6FCF5FA-27C6-B642-B013-4F5F6619E232}" type="presOf" srcId="{2311A47F-30A4-5646-B551-11E73429977F}" destId="{515ABC5E-8B2D-3D45-A302-65A2B0D9DA50}" srcOrd="0" destOrd="8" presId="urn:microsoft.com/office/officeart/2005/8/layout/vList5"/>
    <dgm:cxn modelId="{C39D7D41-1DD7-9D43-87BB-761DC919108D}" type="presParOf" srcId="{2D2EE683-4D5C-7046-A807-059730B685E7}" destId="{D0A7317C-0FD5-AB4E-B985-BC583A6F2D67}" srcOrd="0" destOrd="0" presId="urn:microsoft.com/office/officeart/2005/8/layout/vList5"/>
    <dgm:cxn modelId="{519A14B3-60AB-0443-A0FC-E9FB2B88D062}" type="presParOf" srcId="{D0A7317C-0FD5-AB4E-B985-BC583A6F2D67}" destId="{A49BCBB7-D46E-C24A-9297-406A8D34A432}" srcOrd="0" destOrd="0" presId="urn:microsoft.com/office/officeart/2005/8/layout/vList5"/>
    <dgm:cxn modelId="{57AEC1B7-FC04-BE4C-80B2-F3713A346C25}" type="presParOf" srcId="{D0A7317C-0FD5-AB4E-B985-BC583A6F2D67}" destId="{515ABC5E-8B2D-3D45-A302-65A2B0D9DA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39991C-CE3B-774E-AA7F-ECF82C6A1985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9ED3C89-80BC-F244-BC8F-FBD10582AE0A}">
      <dgm:prSet phldrT="[Text]" custT="1"/>
      <dgm:spPr/>
      <dgm:t>
        <a:bodyPr/>
        <a:lstStyle/>
        <a:p>
          <a:r>
            <a:rPr lang="en-GB" sz="2400"/>
            <a:t>Restock Alert for Below Average Sellers</a:t>
          </a:r>
        </a:p>
      </dgm:t>
    </dgm:pt>
    <dgm:pt modelId="{5E5898EE-8FF8-AD44-A382-6BBB37A9CCE0}" type="parTrans" cxnId="{5CA6B2BC-CA85-8948-9DCC-1D5FD4218BDC}">
      <dgm:prSet/>
      <dgm:spPr/>
      <dgm:t>
        <a:bodyPr/>
        <a:lstStyle/>
        <a:p>
          <a:endParaRPr lang="en-GB"/>
        </a:p>
      </dgm:t>
    </dgm:pt>
    <dgm:pt modelId="{C24FC23D-1668-2848-BC61-B5077C541A44}" type="sibTrans" cxnId="{5CA6B2BC-CA85-8948-9DCC-1D5FD4218BDC}">
      <dgm:prSet/>
      <dgm:spPr/>
      <dgm:t>
        <a:bodyPr/>
        <a:lstStyle/>
        <a:p>
          <a:endParaRPr lang="en-GB"/>
        </a:p>
      </dgm:t>
    </dgm:pt>
    <dgm:pt modelId="{74E76847-63E4-1844-90F1-BC1470CC2B85}">
      <dgm:prSet phldrT="[Text]" custT="1"/>
      <dgm:spPr/>
      <dgm:t>
        <a:bodyPr/>
        <a:lstStyle/>
        <a:p>
          <a:r>
            <a:rPr lang="en-GB" sz="1400" b="1"/>
            <a:t>Query: </a:t>
          </a:r>
          <a:r>
            <a:rPr lang="en-GB" sz="1400" b="0"/>
            <a:t>Less stock threshold value needs to be maintained for the items with less sales </a:t>
          </a:r>
        </a:p>
      </dgm:t>
    </dgm:pt>
    <dgm:pt modelId="{D62E5306-B5C7-044D-9F28-3BF583B27F63}" type="parTrans" cxnId="{144DE661-F51F-1E46-9AE0-20CADE321515}">
      <dgm:prSet/>
      <dgm:spPr/>
      <dgm:t>
        <a:bodyPr/>
        <a:lstStyle/>
        <a:p>
          <a:endParaRPr lang="en-GB"/>
        </a:p>
      </dgm:t>
    </dgm:pt>
    <dgm:pt modelId="{71F4A9A2-6356-A240-A371-76A74934CE70}" type="sibTrans" cxnId="{144DE661-F51F-1E46-9AE0-20CADE321515}">
      <dgm:prSet/>
      <dgm:spPr/>
      <dgm:t>
        <a:bodyPr/>
        <a:lstStyle/>
        <a:p>
          <a:endParaRPr lang="en-GB"/>
        </a:p>
      </dgm:t>
    </dgm:pt>
    <dgm:pt modelId="{3BF85EF2-93F7-224F-9A58-69E73DDE5C13}">
      <dgm:prSet phldrT="[Text]" custT="1"/>
      <dgm:spPr/>
      <dgm:t>
        <a:bodyPr/>
        <a:lstStyle/>
        <a:p>
          <a:endParaRPr lang="en-GB" sz="1400"/>
        </a:p>
      </dgm:t>
    </dgm:pt>
    <dgm:pt modelId="{188F33BA-9398-FD40-B0FF-11EE4B64B080}" type="parTrans" cxnId="{4A90F7B5-8048-2F43-93AD-7F74247893B6}">
      <dgm:prSet/>
      <dgm:spPr/>
      <dgm:t>
        <a:bodyPr/>
        <a:lstStyle/>
        <a:p>
          <a:endParaRPr lang="en-GB"/>
        </a:p>
      </dgm:t>
    </dgm:pt>
    <dgm:pt modelId="{441B64FF-AB17-D844-AB11-46A0DD928BBA}" type="sibTrans" cxnId="{4A90F7B5-8048-2F43-93AD-7F74247893B6}">
      <dgm:prSet/>
      <dgm:spPr/>
      <dgm:t>
        <a:bodyPr/>
        <a:lstStyle/>
        <a:p>
          <a:endParaRPr lang="en-GB"/>
        </a:p>
      </dgm:t>
    </dgm:pt>
    <dgm:pt modelId="{F78A2E7D-D1B0-3242-BCF4-5EB44A97E850}">
      <dgm:prSet phldrT="[Text]" custT="1"/>
      <dgm:spPr/>
      <dgm:t>
        <a:bodyPr/>
        <a:lstStyle/>
        <a:p>
          <a:endParaRPr lang="en-GB" sz="1400"/>
        </a:p>
      </dgm:t>
    </dgm:pt>
    <dgm:pt modelId="{67B8B555-40DE-EA4F-B23C-E22B57C5CF22}" type="parTrans" cxnId="{2FD7B9A7-9928-B646-A923-9B1B6C8EEEB3}">
      <dgm:prSet/>
      <dgm:spPr/>
      <dgm:t>
        <a:bodyPr/>
        <a:lstStyle/>
        <a:p>
          <a:endParaRPr lang="en-GB"/>
        </a:p>
      </dgm:t>
    </dgm:pt>
    <dgm:pt modelId="{BC9406D7-1F3C-604F-A11A-4F557E353691}" type="sibTrans" cxnId="{2FD7B9A7-9928-B646-A923-9B1B6C8EEEB3}">
      <dgm:prSet/>
      <dgm:spPr/>
      <dgm:t>
        <a:bodyPr/>
        <a:lstStyle/>
        <a:p>
          <a:endParaRPr lang="en-GB"/>
        </a:p>
      </dgm:t>
    </dgm:pt>
    <dgm:pt modelId="{1DAB0CB9-1C90-254B-BE15-45165AACE1B3}">
      <dgm:prSet phldrT="[Text]" custT="1"/>
      <dgm:spPr/>
      <dgm:t>
        <a:bodyPr/>
        <a:lstStyle/>
        <a:p>
          <a:endParaRPr lang="en-GB" sz="1400"/>
        </a:p>
      </dgm:t>
    </dgm:pt>
    <dgm:pt modelId="{63997A46-BE65-0A4A-8C16-FBF12A568B3D}" type="parTrans" cxnId="{7F6B8E02-EA90-7041-9F6E-ABC8A4327BC2}">
      <dgm:prSet/>
      <dgm:spPr/>
      <dgm:t>
        <a:bodyPr/>
        <a:lstStyle/>
        <a:p>
          <a:endParaRPr lang="en-GB"/>
        </a:p>
      </dgm:t>
    </dgm:pt>
    <dgm:pt modelId="{79CFF967-18B4-BA4E-83C3-9387C08A74DD}" type="sibTrans" cxnId="{7F6B8E02-EA90-7041-9F6E-ABC8A4327BC2}">
      <dgm:prSet/>
      <dgm:spPr/>
      <dgm:t>
        <a:bodyPr/>
        <a:lstStyle/>
        <a:p>
          <a:endParaRPr lang="en-GB"/>
        </a:p>
      </dgm:t>
    </dgm:pt>
    <dgm:pt modelId="{010FAE67-AE20-D04F-9F47-C59ED43CB174}">
      <dgm:prSet phldrT="[Text]" custT="1"/>
      <dgm:spPr/>
      <dgm:t>
        <a:bodyPr/>
        <a:lstStyle/>
        <a:p>
          <a:endParaRPr lang="en-GB" sz="1400"/>
        </a:p>
      </dgm:t>
    </dgm:pt>
    <dgm:pt modelId="{E1345866-8A36-3A43-9B72-2CB16A1E2F10}" type="parTrans" cxnId="{0E33F808-AE7B-0343-B89C-01ABE35C1E30}">
      <dgm:prSet/>
      <dgm:spPr/>
      <dgm:t>
        <a:bodyPr/>
        <a:lstStyle/>
        <a:p>
          <a:endParaRPr lang="en-GB"/>
        </a:p>
      </dgm:t>
    </dgm:pt>
    <dgm:pt modelId="{62BA8734-0335-134A-B97D-8BB5370E49FD}" type="sibTrans" cxnId="{0E33F808-AE7B-0343-B89C-01ABE35C1E30}">
      <dgm:prSet/>
      <dgm:spPr/>
      <dgm:t>
        <a:bodyPr/>
        <a:lstStyle/>
        <a:p>
          <a:endParaRPr lang="en-GB"/>
        </a:p>
      </dgm:t>
    </dgm:pt>
    <dgm:pt modelId="{E5F0B628-EB0D-CA41-86E8-CE973977D776}">
      <dgm:prSet phldrT="[Text]" custT="1"/>
      <dgm:spPr/>
      <dgm:t>
        <a:bodyPr/>
        <a:lstStyle/>
        <a:p>
          <a:endParaRPr lang="en-GB" sz="1400"/>
        </a:p>
      </dgm:t>
    </dgm:pt>
    <dgm:pt modelId="{89EF5AEA-2FBD-AD4B-A278-764F82CE8693}" type="parTrans" cxnId="{62A7556E-F0A0-CD41-83B9-43C692F00A6D}">
      <dgm:prSet/>
      <dgm:spPr/>
      <dgm:t>
        <a:bodyPr/>
        <a:lstStyle/>
        <a:p>
          <a:endParaRPr lang="en-GB"/>
        </a:p>
      </dgm:t>
    </dgm:pt>
    <dgm:pt modelId="{116B826C-96FF-FE40-9E24-CFE5D3917AD9}" type="sibTrans" cxnId="{62A7556E-F0A0-CD41-83B9-43C692F00A6D}">
      <dgm:prSet/>
      <dgm:spPr/>
      <dgm:t>
        <a:bodyPr/>
        <a:lstStyle/>
        <a:p>
          <a:endParaRPr lang="en-GB"/>
        </a:p>
      </dgm:t>
    </dgm:pt>
    <dgm:pt modelId="{C2B96653-8FF4-454C-83BE-0CFAD825701F}">
      <dgm:prSet phldrT="[Text]" custT="1"/>
      <dgm:spPr/>
      <dgm:t>
        <a:bodyPr/>
        <a:lstStyle/>
        <a:p>
          <a:endParaRPr lang="en-GB" sz="1400"/>
        </a:p>
      </dgm:t>
    </dgm:pt>
    <dgm:pt modelId="{0F8973D8-D91D-4748-8473-B237037178B4}" type="sibTrans" cxnId="{1A047370-EE05-FE45-AFC8-BF477ECAA1FD}">
      <dgm:prSet/>
      <dgm:spPr/>
      <dgm:t>
        <a:bodyPr/>
        <a:lstStyle/>
        <a:p>
          <a:endParaRPr lang="en-GB"/>
        </a:p>
      </dgm:t>
    </dgm:pt>
    <dgm:pt modelId="{92AFF4AD-9DCA-CF46-8D53-BEC37F809899}" type="parTrans" cxnId="{1A047370-EE05-FE45-AFC8-BF477ECAA1FD}">
      <dgm:prSet/>
      <dgm:spPr/>
      <dgm:t>
        <a:bodyPr/>
        <a:lstStyle/>
        <a:p>
          <a:endParaRPr lang="en-GB"/>
        </a:p>
      </dgm:t>
    </dgm:pt>
    <dgm:pt modelId="{4845B02D-025A-5F4D-ACF3-16819068078D}">
      <dgm:prSet phldrT="[Text]" custT="1"/>
      <dgm:spPr/>
      <dgm:t>
        <a:bodyPr/>
        <a:lstStyle/>
        <a:p>
          <a:endParaRPr lang="en-GB" sz="1400"/>
        </a:p>
      </dgm:t>
    </dgm:pt>
    <dgm:pt modelId="{92236B7C-688B-E44B-8053-04FF3B459859}" type="parTrans" cxnId="{7DC4BFF1-03CE-084C-BC36-49E629A7D281}">
      <dgm:prSet/>
      <dgm:spPr/>
      <dgm:t>
        <a:bodyPr/>
        <a:lstStyle/>
        <a:p>
          <a:endParaRPr lang="en-GB"/>
        </a:p>
      </dgm:t>
    </dgm:pt>
    <dgm:pt modelId="{37FA4E5E-B004-0249-A489-80D2F39779FC}" type="sibTrans" cxnId="{7DC4BFF1-03CE-084C-BC36-49E629A7D281}">
      <dgm:prSet/>
      <dgm:spPr/>
      <dgm:t>
        <a:bodyPr/>
        <a:lstStyle/>
        <a:p>
          <a:endParaRPr lang="en-GB"/>
        </a:p>
      </dgm:t>
    </dgm:pt>
    <dgm:pt modelId="{6ECBCBC0-E069-9B4F-8F9F-DED0BCB053F2}">
      <dgm:prSet phldrT="[Text]" custT="1"/>
      <dgm:spPr/>
      <dgm:t>
        <a:bodyPr/>
        <a:lstStyle/>
        <a:p>
          <a:endParaRPr lang="en-GB" sz="1400"/>
        </a:p>
      </dgm:t>
    </dgm:pt>
    <dgm:pt modelId="{ECF65014-B37B-B945-9CE0-3C497160014D}" type="parTrans" cxnId="{BBFB1E90-FFA3-D349-B30C-FBCE366CF514}">
      <dgm:prSet/>
      <dgm:spPr/>
      <dgm:t>
        <a:bodyPr/>
        <a:lstStyle/>
        <a:p>
          <a:endParaRPr lang="en-GB"/>
        </a:p>
      </dgm:t>
    </dgm:pt>
    <dgm:pt modelId="{6EF181E2-0E96-4446-9B8E-1288A00185C6}" type="sibTrans" cxnId="{BBFB1E90-FFA3-D349-B30C-FBCE366CF514}">
      <dgm:prSet/>
      <dgm:spPr/>
      <dgm:t>
        <a:bodyPr/>
        <a:lstStyle/>
        <a:p>
          <a:endParaRPr lang="en-GB"/>
        </a:p>
      </dgm:t>
    </dgm:pt>
    <dgm:pt modelId="{A392C3D4-D6A9-A749-A094-8061C15EEBF3}">
      <dgm:prSet phldrT="[Text]" custT="1"/>
      <dgm:spPr/>
      <dgm:t>
        <a:bodyPr/>
        <a:lstStyle/>
        <a:p>
          <a:endParaRPr lang="en-GB" sz="1400"/>
        </a:p>
      </dgm:t>
    </dgm:pt>
    <dgm:pt modelId="{29C48BD1-78FA-1B45-A9F3-398A24CE08C6}" type="parTrans" cxnId="{277E884E-2EB2-7845-908D-8CF31A68F1E0}">
      <dgm:prSet/>
      <dgm:spPr/>
      <dgm:t>
        <a:bodyPr/>
        <a:lstStyle/>
        <a:p>
          <a:endParaRPr lang="en-GB"/>
        </a:p>
      </dgm:t>
    </dgm:pt>
    <dgm:pt modelId="{FE0D4B9C-1B7D-F245-9113-813C9F9AC89D}" type="sibTrans" cxnId="{277E884E-2EB2-7845-908D-8CF31A68F1E0}">
      <dgm:prSet/>
      <dgm:spPr/>
      <dgm:t>
        <a:bodyPr/>
        <a:lstStyle/>
        <a:p>
          <a:endParaRPr lang="en-GB"/>
        </a:p>
      </dgm:t>
    </dgm:pt>
    <dgm:pt modelId="{580F7C36-2144-314A-B5B2-D2ED9ACBF92C}">
      <dgm:prSet phldrT="[Text]" custT="1"/>
      <dgm:spPr/>
      <dgm:t>
        <a:bodyPr/>
        <a:lstStyle/>
        <a:p>
          <a:endParaRPr lang="en-GB" sz="1400"/>
        </a:p>
      </dgm:t>
    </dgm:pt>
    <dgm:pt modelId="{A502AA3F-BAC8-494E-947F-C9601C66C919}" type="parTrans" cxnId="{88561488-ACA1-2344-8B45-E52D3F84DFAA}">
      <dgm:prSet/>
      <dgm:spPr/>
      <dgm:t>
        <a:bodyPr/>
        <a:lstStyle/>
        <a:p>
          <a:endParaRPr lang="en-GB"/>
        </a:p>
      </dgm:t>
    </dgm:pt>
    <dgm:pt modelId="{C2CFAC27-4E15-6A4D-BFD4-EA86FBC931B7}" type="sibTrans" cxnId="{88561488-ACA1-2344-8B45-E52D3F84DFAA}">
      <dgm:prSet/>
      <dgm:spPr/>
      <dgm:t>
        <a:bodyPr/>
        <a:lstStyle/>
        <a:p>
          <a:endParaRPr lang="en-GB"/>
        </a:p>
      </dgm:t>
    </dgm:pt>
    <dgm:pt modelId="{17A0977B-4C5C-5045-802F-4EBBBE050B9F}">
      <dgm:prSet phldrT="[Text]" custT="1"/>
      <dgm:spPr/>
      <dgm:t>
        <a:bodyPr/>
        <a:lstStyle/>
        <a:p>
          <a:endParaRPr lang="en-GB" sz="1400"/>
        </a:p>
      </dgm:t>
    </dgm:pt>
    <dgm:pt modelId="{BC829AF9-F627-0E47-BB22-4088325E30A5}" type="parTrans" cxnId="{BEB11B4B-FA5B-DD4C-9118-4F36E66C7DEC}">
      <dgm:prSet/>
      <dgm:spPr/>
      <dgm:t>
        <a:bodyPr/>
        <a:lstStyle/>
        <a:p>
          <a:endParaRPr lang="en-GB"/>
        </a:p>
      </dgm:t>
    </dgm:pt>
    <dgm:pt modelId="{11CA9359-2FEB-0B4C-9229-A84CEA4D1557}" type="sibTrans" cxnId="{BEB11B4B-FA5B-DD4C-9118-4F36E66C7DEC}">
      <dgm:prSet/>
      <dgm:spPr/>
      <dgm:t>
        <a:bodyPr/>
        <a:lstStyle/>
        <a:p>
          <a:endParaRPr lang="en-GB"/>
        </a:p>
      </dgm:t>
    </dgm:pt>
    <dgm:pt modelId="{2D2EE683-4D5C-7046-A807-059730B685E7}" type="pres">
      <dgm:prSet presAssocID="{1139991C-CE3B-774E-AA7F-ECF82C6A1985}" presName="Name0" presStyleCnt="0">
        <dgm:presLayoutVars>
          <dgm:dir/>
          <dgm:animLvl val="lvl"/>
          <dgm:resizeHandles val="exact"/>
        </dgm:presLayoutVars>
      </dgm:prSet>
      <dgm:spPr/>
    </dgm:pt>
    <dgm:pt modelId="{D0A7317C-0FD5-AB4E-B985-BC583A6F2D67}" type="pres">
      <dgm:prSet presAssocID="{D9ED3C89-80BC-F244-BC8F-FBD10582AE0A}" presName="linNode" presStyleCnt="0"/>
      <dgm:spPr/>
    </dgm:pt>
    <dgm:pt modelId="{A49BCBB7-D46E-C24A-9297-406A8D34A432}" type="pres">
      <dgm:prSet presAssocID="{D9ED3C89-80BC-F244-BC8F-FBD10582AE0A}" presName="parentText" presStyleLbl="node1" presStyleIdx="0" presStyleCnt="1" custScaleX="68731" custScaleY="94438" custLinFactNeighborX="-5792" custLinFactNeighborY="0">
        <dgm:presLayoutVars>
          <dgm:chMax val="1"/>
          <dgm:bulletEnabled val="1"/>
        </dgm:presLayoutVars>
      </dgm:prSet>
      <dgm:spPr/>
    </dgm:pt>
    <dgm:pt modelId="{515ABC5E-8B2D-3D45-A302-65A2B0D9DA50}" type="pres">
      <dgm:prSet presAssocID="{D9ED3C89-80BC-F244-BC8F-FBD10582AE0A}" presName="descendantText" presStyleLbl="alignAccFollowNode1" presStyleIdx="0" presStyleCnt="1" custScaleX="124416">
        <dgm:presLayoutVars>
          <dgm:bulletEnabled val="1"/>
        </dgm:presLayoutVars>
      </dgm:prSet>
      <dgm:spPr/>
    </dgm:pt>
  </dgm:ptLst>
  <dgm:cxnLst>
    <dgm:cxn modelId="{7F6B8E02-EA90-7041-9F6E-ABC8A4327BC2}" srcId="{D9ED3C89-80BC-F244-BC8F-FBD10582AE0A}" destId="{1DAB0CB9-1C90-254B-BE15-45165AACE1B3}" srcOrd="8" destOrd="0" parTransId="{63997A46-BE65-0A4A-8C16-FBF12A568B3D}" sibTransId="{79CFF967-18B4-BA4E-83C3-9387C08A74DD}"/>
    <dgm:cxn modelId="{0E33F808-AE7B-0343-B89C-01ABE35C1E30}" srcId="{D9ED3C89-80BC-F244-BC8F-FBD10582AE0A}" destId="{010FAE67-AE20-D04F-9F47-C59ED43CB174}" srcOrd="10" destOrd="0" parTransId="{E1345866-8A36-3A43-9B72-2CB16A1E2F10}" sibTransId="{62BA8734-0335-134A-B97D-8BB5370E49FD}"/>
    <dgm:cxn modelId="{98EEEE32-2B37-5C4D-9451-E4D008C2A815}" type="presOf" srcId="{6ECBCBC0-E069-9B4F-8F9F-DED0BCB053F2}" destId="{515ABC5E-8B2D-3D45-A302-65A2B0D9DA50}" srcOrd="0" destOrd="1" presId="urn:microsoft.com/office/officeart/2005/8/layout/vList5"/>
    <dgm:cxn modelId="{378DA63B-59E7-C343-8BD6-D59C9F1FA1B7}" type="presOf" srcId="{1139991C-CE3B-774E-AA7F-ECF82C6A1985}" destId="{2D2EE683-4D5C-7046-A807-059730B685E7}" srcOrd="0" destOrd="0" presId="urn:microsoft.com/office/officeart/2005/8/layout/vList5"/>
    <dgm:cxn modelId="{B6ECE43C-698D-D741-874E-3D3BDC2F2785}" type="presOf" srcId="{4845B02D-025A-5F4D-ACF3-16819068078D}" destId="{515ABC5E-8B2D-3D45-A302-65A2B0D9DA50}" srcOrd="0" destOrd="5" presId="urn:microsoft.com/office/officeart/2005/8/layout/vList5"/>
    <dgm:cxn modelId="{771C7F49-749B-804A-A2F6-054336910861}" type="presOf" srcId="{580F7C36-2144-314A-B5B2-D2ED9ACBF92C}" destId="{515ABC5E-8B2D-3D45-A302-65A2B0D9DA50}" srcOrd="0" destOrd="3" presId="urn:microsoft.com/office/officeart/2005/8/layout/vList5"/>
    <dgm:cxn modelId="{BEB11B4B-FA5B-DD4C-9118-4F36E66C7DEC}" srcId="{D9ED3C89-80BC-F244-BC8F-FBD10582AE0A}" destId="{17A0977B-4C5C-5045-802F-4EBBBE050B9F}" srcOrd="4" destOrd="0" parTransId="{BC829AF9-F627-0E47-BB22-4088325E30A5}" sibTransId="{11CA9359-2FEB-0B4C-9229-A84CEA4D1557}"/>
    <dgm:cxn modelId="{277E884E-2EB2-7845-908D-8CF31A68F1E0}" srcId="{D9ED3C89-80BC-F244-BC8F-FBD10582AE0A}" destId="{A392C3D4-D6A9-A749-A094-8061C15EEBF3}" srcOrd="2" destOrd="0" parTransId="{29C48BD1-78FA-1B45-A9F3-398A24CE08C6}" sibTransId="{FE0D4B9C-1B7D-F245-9113-813C9F9AC89D}"/>
    <dgm:cxn modelId="{8F49C658-E989-3348-90B5-4766FBAE746A}" type="presOf" srcId="{3BF85EF2-93F7-224F-9A58-69E73DDE5C13}" destId="{515ABC5E-8B2D-3D45-A302-65A2B0D9DA50}" srcOrd="0" destOrd="6" presId="urn:microsoft.com/office/officeart/2005/8/layout/vList5"/>
    <dgm:cxn modelId="{18BF195A-BB39-924E-9CDC-2C1B6DF02A2D}" type="presOf" srcId="{F78A2E7D-D1B0-3242-BCF4-5EB44A97E850}" destId="{515ABC5E-8B2D-3D45-A302-65A2B0D9DA50}" srcOrd="0" destOrd="7" presId="urn:microsoft.com/office/officeart/2005/8/layout/vList5"/>
    <dgm:cxn modelId="{144DE661-F51F-1E46-9AE0-20CADE321515}" srcId="{D9ED3C89-80BC-F244-BC8F-FBD10582AE0A}" destId="{74E76847-63E4-1844-90F1-BC1470CC2B85}" srcOrd="0" destOrd="0" parTransId="{D62E5306-B5C7-044D-9F28-3BF583B27F63}" sibTransId="{71F4A9A2-6356-A240-A371-76A74934CE70}"/>
    <dgm:cxn modelId="{CE0E2D65-AF2C-1F4F-8B4E-D8508D5428FB}" type="presOf" srcId="{74E76847-63E4-1844-90F1-BC1470CC2B85}" destId="{515ABC5E-8B2D-3D45-A302-65A2B0D9DA50}" srcOrd="0" destOrd="0" presId="urn:microsoft.com/office/officeart/2005/8/layout/vList5"/>
    <dgm:cxn modelId="{4955B86B-65E4-8E4F-8D18-ED5681B07C6B}" type="presOf" srcId="{1DAB0CB9-1C90-254B-BE15-45165AACE1B3}" destId="{515ABC5E-8B2D-3D45-A302-65A2B0D9DA50}" srcOrd="0" destOrd="8" presId="urn:microsoft.com/office/officeart/2005/8/layout/vList5"/>
    <dgm:cxn modelId="{62A7556E-F0A0-CD41-83B9-43C692F00A6D}" srcId="{D9ED3C89-80BC-F244-BC8F-FBD10582AE0A}" destId="{E5F0B628-EB0D-CA41-86E8-CE973977D776}" srcOrd="11" destOrd="0" parTransId="{89EF5AEA-2FBD-AD4B-A278-764F82CE8693}" sibTransId="{116B826C-96FF-FE40-9E24-CFE5D3917AD9}"/>
    <dgm:cxn modelId="{1A047370-EE05-FE45-AFC8-BF477ECAA1FD}" srcId="{D9ED3C89-80BC-F244-BC8F-FBD10582AE0A}" destId="{C2B96653-8FF4-454C-83BE-0CFAD825701F}" srcOrd="9" destOrd="0" parTransId="{92AFF4AD-9DCA-CF46-8D53-BEC37F809899}" sibTransId="{0F8973D8-D91D-4748-8473-B237037178B4}"/>
    <dgm:cxn modelId="{88561488-ACA1-2344-8B45-E52D3F84DFAA}" srcId="{D9ED3C89-80BC-F244-BC8F-FBD10582AE0A}" destId="{580F7C36-2144-314A-B5B2-D2ED9ACBF92C}" srcOrd="3" destOrd="0" parTransId="{A502AA3F-BAC8-494E-947F-C9601C66C919}" sibTransId="{C2CFAC27-4E15-6A4D-BFD4-EA86FBC931B7}"/>
    <dgm:cxn modelId="{BBFB1E90-FFA3-D349-B30C-FBCE366CF514}" srcId="{D9ED3C89-80BC-F244-BC8F-FBD10582AE0A}" destId="{6ECBCBC0-E069-9B4F-8F9F-DED0BCB053F2}" srcOrd="1" destOrd="0" parTransId="{ECF65014-B37B-B945-9CE0-3C497160014D}" sibTransId="{6EF181E2-0E96-4446-9B8E-1288A00185C6}"/>
    <dgm:cxn modelId="{2FD7B9A7-9928-B646-A923-9B1B6C8EEEB3}" srcId="{D9ED3C89-80BC-F244-BC8F-FBD10582AE0A}" destId="{F78A2E7D-D1B0-3242-BCF4-5EB44A97E850}" srcOrd="7" destOrd="0" parTransId="{67B8B555-40DE-EA4F-B23C-E22B57C5CF22}" sibTransId="{BC9406D7-1F3C-604F-A11A-4F557E353691}"/>
    <dgm:cxn modelId="{7568E2B0-E862-E845-AE66-DDC1EA405516}" type="presOf" srcId="{C2B96653-8FF4-454C-83BE-0CFAD825701F}" destId="{515ABC5E-8B2D-3D45-A302-65A2B0D9DA50}" srcOrd="0" destOrd="9" presId="urn:microsoft.com/office/officeart/2005/8/layout/vList5"/>
    <dgm:cxn modelId="{4A90F7B5-8048-2F43-93AD-7F74247893B6}" srcId="{D9ED3C89-80BC-F244-BC8F-FBD10582AE0A}" destId="{3BF85EF2-93F7-224F-9A58-69E73DDE5C13}" srcOrd="6" destOrd="0" parTransId="{188F33BA-9398-FD40-B0FF-11EE4B64B080}" sibTransId="{441B64FF-AB17-D844-AB11-46A0DD928BBA}"/>
    <dgm:cxn modelId="{5C817ABB-F2BB-5445-B1D7-440946BDC82B}" type="presOf" srcId="{17A0977B-4C5C-5045-802F-4EBBBE050B9F}" destId="{515ABC5E-8B2D-3D45-A302-65A2B0D9DA50}" srcOrd="0" destOrd="4" presId="urn:microsoft.com/office/officeart/2005/8/layout/vList5"/>
    <dgm:cxn modelId="{5CA6B2BC-CA85-8948-9DCC-1D5FD4218BDC}" srcId="{1139991C-CE3B-774E-AA7F-ECF82C6A1985}" destId="{D9ED3C89-80BC-F244-BC8F-FBD10582AE0A}" srcOrd="0" destOrd="0" parTransId="{5E5898EE-8FF8-AD44-A382-6BBB37A9CCE0}" sibTransId="{C24FC23D-1668-2848-BC61-B5077C541A44}"/>
    <dgm:cxn modelId="{C2611CC1-3177-064C-BB36-61A69B45AB0E}" type="presOf" srcId="{010FAE67-AE20-D04F-9F47-C59ED43CB174}" destId="{515ABC5E-8B2D-3D45-A302-65A2B0D9DA50}" srcOrd="0" destOrd="10" presId="urn:microsoft.com/office/officeart/2005/8/layout/vList5"/>
    <dgm:cxn modelId="{038E5CD8-6AB7-464A-8B54-2F05F8C84848}" type="presOf" srcId="{A392C3D4-D6A9-A749-A094-8061C15EEBF3}" destId="{515ABC5E-8B2D-3D45-A302-65A2B0D9DA50}" srcOrd="0" destOrd="2" presId="urn:microsoft.com/office/officeart/2005/8/layout/vList5"/>
    <dgm:cxn modelId="{C82E7BDD-85E2-FD49-B3C1-23E61C1BE626}" type="presOf" srcId="{E5F0B628-EB0D-CA41-86E8-CE973977D776}" destId="{515ABC5E-8B2D-3D45-A302-65A2B0D9DA50}" srcOrd="0" destOrd="11" presId="urn:microsoft.com/office/officeart/2005/8/layout/vList5"/>
    <dgm:cxn modelId="{7DC4BFF1-03CE-084C-BC36-49E629A7D281}" srcId="{D9ED3C89-80BC-F244-BC8F-FBD10582AE0A}" destId="{4845B02D-025A-5F4D-ACF3-16819068078D}" srcOrd="5" destOrd="0" parTransId="{92236B7C-688B-E44B-8053-04FF3B459859}" sibTransId="{37FA4E5E-B004-0249-A489-80D2F39779FC}"/>
    <dgm:cxn modelId="{21E55DF8-BA08-A84F-B90C-9EB85CEE77EB}" type="presOf" srcId="{D9ED3C89-80BC-F244-BC8F-FBD10582AE0A}" destId="{A49BCBB7-D46E-C24A-9297-406A8D34A432}" srcOrd="0" destOrd="0" presId="urn:microsoft.com/office/officeart/2005/8/layout/vList5"/>
    <dgm:cxn modelId="{C39D7D41-1DD7-9D43-87BB-761DC919108D}" type="presParOf" srcId="{2D2EE683-4D5C-7046-A807-059730B685E7}" destId="{D0A7317C-0FD5-AB4E-B985-BC583A6F2D67}" srcOrd="0" destOrd="0" presId="urn:microsoft.com/office/officeart/2005/8/layout/vList5"/>
    <dgm:cxn modelId="{519A14B3-60AB-0443-A0FC-E9FB2B88D062}" type="presParOf" srcId="{D0A7317C-0FD5-AB4E-B985-BC583A6F2D67}" destId="{A49BCBB7-D46E-C24A-9297-406A8D34A432}" srcOrd="0" destOrd="0" presId="urn:microsoft.com/office/officeart/2005/8/layout/vList5"/>
    <dgm:cxn modelId="{57AEC1B7-FC04-BE4C-80B2-F3713A346C25}" type="presParOf" srcId="{D0A7317C-0FD5-AB4E-B985-BC583A6F2D67}" destId="{515ABC5E-8B2D-3D45-A302-65A2B0D9DA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E0072B-30DA-4BE9-9E09-1F6F40857F0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274E3E-5327-4199-A718-E0ED791792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 Bookstore Entity for Expansion</a:t>
          </a:r>
        </a:p>
      </dgm:t>
    </dgm:pt>
    <dgm:pt modelId="{54B22CF6-04E6-42A5-A3FB-13432C7F571D}" type="parTrans" cxnId="{F1517CA1-7797-44D2-B3DC-BC085F7C3E3B}">
      <dgm:prSet/>
      <dgm:spPr/>
      <dgm:t>
        <a:bodyPr/>
        <a:lstStyle/>
        <a:p>
          <a:endParaRPr lang="en-US"/>
        </a:p>
      </dgm:t>
    </dgm:pt>
    <dgm:pt modelId="{02E4DD73-B1E2-4142-8F76-DDF5BE82436B}" type="sibTrans" cxnId="{F1517CA1-7797-44D2-B3DC-BC085F7C3E3B}">
      <dgm:prSet/>
      <dgm:spPr/>
      <dgm:t>
        <a:bodyPr/>
        <a:lstStyle/>
        <a:p>
          <a:endParaRPr lang="en-US"/>
        </a:p>
      </dgm:t>
    </dgm:pt>
    <dgm:pt modelId="{87FBDD2A-EFA4-4A43-B299-4CB7977A97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Inventory Management on Bookstore Level</a:t>
          </a:r>
        </a:p>
      </dgm:t>
    </dgm:pt>
    <dgm:pt modelId="{CD4E7585-3EC7-4EEB-BD76-743ECC29EDFF}" type="parTrans" cxnId="{5CC67129-FBDF-4065-A00C-81D9993FB6C9}">
      <dgm:prSet/>
      <dgm:spPr/>
      <dgm:t>
        <a:bodyPr/>
        <a:lstStyle/>
        <a:p>
          <a:endParaRPr lang="en-US"/>
        </a:p>
      </dgm:t>
    </dgm:pt>
    <dgm:pt modelId="{F7B39A98-C101-4BE9-AA5A-7889B001B692}" type="sibTrans" cxnId="{5CC67129-FBDF-4065-A00C-81D9993FB6C9}">
      <dgm:prSet/>
      <dgm:spPr/>
      <dgm:t>
        <a:bodyPr/>
        <a:lstStyle/>
        <a:p>
          <a:endParaRPr lang="en-US"/>
        </a:p>
      </dgm:t>
    </dgm:pt>
    <dgm:pt modelId="{6B7364F7-C251-4738-9DB0-82A82F71E5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Strong backend for enhancing further digital presence through website/mobile application</a:t>
          </a:r>
        </a:p>
      </dgm:t>
    </dgm:pt>
    <dgm:pt modelId="{96755881-9096-4B15-9CB0-693E8A0D32F6}" type="parTrans" cxnId="{E26B4748-E02D-4F57-AC59-E0E9EDA11A48}">
      <dgm:prSet/>
      <dgm:spPr/>
      <dgm:t>
        <a:bodyPr/>
        <a:lstStyle/>
        <a:p>
          <a:endParaRPr lang="en-US"/>
        </a:p>
      </dgm:t>
    </dgm:pt>
    <dgm:pt modelId="{567745E6-740D-4524-BACC-86B2D9F6DC65}" type="sibTrans" cxnId="{E26B4748-E02D-4F57-AC59-E0E9EDA11A48}">
      <dgm:prSet/>
      <dgm:spPr/>
      <dgm:t>
        <a:bodyPr/>
        <a:lstStyle/>
        <a:p>
          <a:endParaRPr lang="en-US"/>
        </a:p>
      </dgm:t>
    </dgm:pt>
    <dgm:pt modelId="{87A3F58E-5CEA-495B-9660-B1922F33CCC6}" type="pres">
      <dgm:prSet presAssocID="{7CE0072B-30DA-4BE9-9E09-1F6F40857F0B}" presName="root" presStyleCnt="0">
        <dgm:presLayoutVars>
          <dgm:dir/>
          <dgm:resizeHandles val="exact"/>
        </dgm:presLayoutVars>
      </dgm:prSet>
      <dgm:spPr/>
    </dgm:pt>
    <dgm:pt modelId="{9C5F5E33-B6D2-499E-BED3-9EB452964145}" type="pres">
      <dgm:prSet presAssocID="{4E274E3E-5327-4199-A718-E0ED79179283}" presName="compNode" presStyleCnt="0"/>
      <dgm:spPr/>
    </dgm:pt>
    <dgm:pt modelId="{DC9187BD-4FD8-470C-916B-54698B350260}" type="pres">
      <dgm:prSet presAssocID="{4E274E3E-5327-4199-A718-E0ED79179283}" presName="iconBgRect" presStyleLbl="bgShp" presStyleIdx="0" presStyleCnt="3"/>
      <dgm:spPr/>
    </dgm:pt>
    <dgm:pt modelId="{0AE815B2-3F1A-4BD6-84E8-89BA31EB3162}" type="pres">
      <dgm:prSet presAssocID="{4E274E3E-5327-4199-A718-E0ED791792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9E838BE-2617-49D4-8E7F-7BD45AF03A92}" type="pres">
      <dgm:prSet presAssocID="{4E274E3E-5327-4199-A718-E0ED79179283}" presName="spaceRect" presStyleCnt="0"/>
      <dgm:spPr/>
    </dgm:pt>
    <dgm:pt modelId="{2AB8278D-5A55-4102-8EA3-E68228FD60B4}" type="pres">
      <dgm:prSet presAssocID="{4E274E3E-5327-4199-A718-E0ED79179283}" presName="textRect" presStyleLbl="revTx" presStyleIdx="0" presStyleCnt="3">
        <dgm:presLayoutVars>
          <dgm:chMax val="1"/>
          <dgm:chPref val="1"/>
        </dgm:presLayoutVars>
      </dgm:prSet>
      <dgm:spPr/>
    </dgm:pt>
    <dgm:pt modelId="{BBDE3944-8D79-4908-B93D-654A1E704C74}" type="pres">
      <dgm:prSet presAssocID="{02E4DD73-B1E2-4142-8F76-DDF5BE82436B}" presName="sibTrans" presStyleCnt="0"/>
      <dgm:spPr/>
    </dgm:pt>
    <dgm:pt modelId="{08C66642-847D-4C27-89A3-E61D7C326FB5}" type="pres">
      <dgm:prSet presAssocID="{87FBDD2A-EFA4-4A43-B299-4CB7977A9732}" presName="compNode" presStyleCnt="0"/>
      <dgm:spPr/>
    </dgm:pt>
    <dgm:pt modelId="{F36294AC-4D74-4FCD-82B4-A85B62C9F8BF}" type="pres">
      <dgm:prSet presAssocID="{87FBDD2A-EFA4-4A43-B299-4CB7977A9732}" presName="iconBgRect" presStyleLbl="bgShp" presStyleIdx="1" presStyleCnt="3"/>
      <dgm:spPr/>
    </dgm:pt>
    <dgm:pt modelId="{45C12A2B-5889-49D9-A50B-DAC5C4D1AF7F}" type="pres">
      <dgm:prSet presAssocID="{87FBDD2A-EFA4-4A43-B299-4CB7977A97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E74B4F2-40F0-427A-BAB0-258FF52290B5}" type="pres">
      <dgm:prSet presAssocID="{87FBDD2A-EFA4-4A43-B299-4CB7977A9732}" presName="spaceRect" presStyleCnt="0"/>
      <dgm:spPr/>
    </dgm:pt>
    <dgm:pt modelId="{52B33982-766F-40BD-9866-22C1760E61B4}" type="pres">
      <dgm:prSet presAssocID="{87FBDD2A-EFA4-4A43-B299-4CB7977A9732}" presName="textRect" presStyleLbl="revTx" presStyleIdx="1" presStyleCnt="3">
        <dgm:presLayoutVars>
          <dgm:chMax val="1"/>
          <dgm:chPref val="1"/>
        </dgm:presLayoutVars>
      </dgm:prSet>
      <dgm:spPr/>
    </dgm:pt>
    <dgm:pt modelId="{D4888B29-5804-443A-A994-A9169A10DD18}" type="pres">
      <dgm:prSet presAssocID="{F7B39A98-C101-4BE9-AA5A-7889B001B692}" presName="sibTrans" presStyleCnt="0"/>
      <dgm:spPr/>
    </dgm:pt>
    <dgm:pt modelId="{B03228BB-5A84-486F-9D54-156A594F2FE8}" type="pres">
      <dgm:prSet presAssocID="{6B7364F7-C251-4738-9DB0-82A82F71E5D5}" presName="compNode" presStyleCnt="0"/>
      <dgm:spPr/>
    </dgm:pt>
    <dgm:pt modelId="{0C5A2E3E-C521-485A-87C3-E159B068592A}" type="pres">
      <dgm:prSet presAssocID="{6B7364F7-C251-4738-9DB0-82A82F71E5D5}" presName="iconBgRect" presStyleLbl="bgShp" presStyleIdx="2" presStyleCnt="3"/>
      <dgm:spPr/>
    </dgm:pt>
    <dgm:pt modelId="{CD0A30A7-23BC-4995-8E86-BB5D83C0F78F}" type="pres">
      <dgm:prSet presAssocID="{6B7364F7-C251-4738-9DB0-82A82F71E5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8968480-D399-4F49-A4C5-A5EDF3F7C21C}" type="pres">
      <dgm:prSet presAssocID="{6B7364F7-C251-4738-9DB0-82A82F71E5D5}" presName="spaceRect" presStyleCnt="0"/>
      <dgm:spPr/>
    </dgm:pt>
    <dgm:pt modelId="{316BA069-652F-4762-8B72-D47258B36071}" type="pres">
      <dgm:prSet presAssocID="{6B7364F7-C251-4738-9DB0-82A82F71E5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D72DB01-8E20-4C8A-BC14-0FE584DAEE96}" type="presOf" srcId="{6B7364F7-C251-4738-9DB0-82A82F71E5D5}" destId="{316BA069-652F-4762-8B72-D47258B36071}" srcOrd="0" destOrd="0" presId="urn:microsoft.com/office/officeart/2018/5/layout/IconCircleLabelList"/>
    <dgm:cxn modelId="{5CC67129-FBDF-4065-A00C-81D9993FB6C9}" srcId="{7CE0072B-30DA-4BE9-9E09-1F6F40857F0B}" destId="{87FBDD2A-EFA4-4A43-B299-4CB7977A9732}" srcOrd="1" destOrd="0" parTransId="{CD4E7585-3EC7-4EEB-BD76-743ECC29EDFF}" sibTransId="{F7B39A98-C101-4BE9-AA5A-7889B001B692}"/>
    <dgm:cxn modelId="{E26B4748-E02D-4F57-AC59-E0E9EDA11A48}" srcId="{7CE0072B-30DA-4BE9-9E09-1F6F40857F0B}" destId="{6B7364F7-C251-4738-9DB0-82A82F71E5D5}" srcOrd="2" destOrd="0" parTransId="{96755881-9096-4B15-9CB0-693E8A0D32F6}" sibTransId="{567745E6-740D-4524-BACC-86B2D9F6DC65}"/>
    <dgm:cxn modelId="{93C77773-56E8-4F95-8082-11372580FC63}" type="presOf" srcId="{87FBDD2A-EFA4-4A43-B299-4CB7977A9732}" destId="{52B33982-766F-40BD-9866-22C1760E61B4}" srcOrd="0" destOrd="0" presId="urn:microsoft.com/office/officeart/2018/5/layout/IconCircleLabelList"/>
    <dgm:cxn modelId="{F1517CA1-7797-44D2-B3DC-BC085F7C3E3B}" srcId="{7CE0072B-30DA-4BE9-9E09-1F6F40857F0B}" destId="{4E274E3E-5327-4199-A718-E0ED79179283}" srcOrd="0" destOrd="0" parTransId="{54B22CF6-04E6-42A5-A3FB-13432C7F571D}" sibTransId="{02E4DD73-B1E2-4142-8F76-DDF5BE82436B}"/>
    <dgm:cxn modelId="{D2FC95AB-5069-42FF-B7BB-64ABA8D3B7C5}" type="presOf" srcId="{4E274E3E-5327-4199-A718-E0ED79179283}" destId="{2AB8278D-5A55-4102-8EA3-E68228FD60B4}" srcOrd="0" destOrd="0" presId="urn:microsoft.com/office/officeart/2018/5/layout/IconCircleLabelList"/>
    <dgm:cxn modelId="{306A1FB0-54B0-45E4-B20F-FF9164964E67}" type="presOf" srcId="{7CE0072B-30DA-4BE9-9E09-1F6F40857F0B}" destId="{87A3F58E-5CEA-495B-9660-B1922F33CCC6}" srcOrd="0" destOrd="0" presId="urn:microsoft.com/office/officeart/2018/5/layout/IconCircleLabelList"/>
    <dgm:cxn modelId="{9FAD9338-E740-4550-A6B6-50A6C482F7BE}" type="presParOf" srcId="{87A3F58E-5CEA-495B-9660-B1922F33CCC6}" destId="{9C5F5E33-B6D2-499E-BED3-9EB452964145}" srcOrd="0" destOrd="0" presId="urn:microsoft.com/office/officeart/2018/5/layout/IconCircleLabelList"/>
    <dgm:cxn modelId="{A4ACBFC1-73FC-4ED5-867E-5D97AF40D510}" type="presParOf" srcId="{9C5F5E33-B6D2-499E-BED3-9EB452964145}" destId="{DC9187BD-4FD8-470C-916B-54698B350260}" srcOrd="0" destOrd="0" presId="urn:microsoft.com/office/officeart/2018/5/layout/IconCircleLabelList"/>
    <dgm:cxn modelId="{464FF75C-6321-4F5C-B27C-3DEF1CD515AC}" type="presParOf" srcId="{9C5F5E33-B6D2-499E-BED3-9EB452964145}" destId="{0AE815B2-3F1A-4BD6-84E8-89BA31EB3162}" srcOrd="1" destOrd="0" presId="urn:microsoft.com/office/officeart/2018/5/layout/IconCircleLabelList"/>
    <dgm:cxn modelId="{606D94D8-5BDB-4924-97F8-B661C25ED8F3}" type="presParOf" srcId="{9C5F5E33-B6D2-499E-BED3-9EB452964145}" destId="{D9E838BE-2617-49D4-8E7F-7BD45AF03A92}" srcOrd="2" destOrd="0" presId="urn:microsoft.com/office/officeart/2018/5/layout/IconCircleLabelList"/>
    <dgm:cxn modelId="{BA736B14-07C5-4474-9815-B5D03C729E4F}" type="presParOf" srcId="{9C5F5E33-B6D2-499E-BED3-9EB452964145}" destId="{2AB8278D-5A55-4102-8EA3-E68228FD60B4}" srcOrd="3" destOrd="0" presId="urn:microsoft.com/office/officeart/2018/5/layout/IconCircleLabelList"/>
    <dgm:cxn modelId="{14439445-5554-4266-8EC9-FDFF91ACF0D8}" type="presParOf" srcId="{87A3F58E-5CEA-495B-9660-B1922F33CCC6}" destId="{BBDE3944-8D79-4908-B93D-654A1E704C74}" srcOrd="1" destOrd="0" presId="urn:microsoft.com/office/officeart/2018/5/layout/IconCircleLabelList"/>
    <dgm:cxn modelId="{BF869B9F-C6D3-48DB-8487-EDCFD73650FE}" type="presParOf" srcId="{87A3F58E-5CEA-495B-9660-B1922F33CCC6}" destId="{08C66642-847D-4C27-89A3-E61D7C326FB5}" srcOrd="2" destOrd="0" presId="urn:microsoft.com/office/officeart/2018/5/layout/IconCircleLabelList"/>
    <dgm:cxn modelId="{3E66C67A-78EB-4C82-AA63-6B0D2924EEE2}" type="presParOf" srcId="{08C66642-847D-4C27-89A3-E61D7C326FB5}" destId="{F36294AC-4D74-4FCD-82B4-A85B62C9F8BF}" srcOrd="0" destOrd="0" presId="urn:microsoft.com/office/officeart/2018/5/layout/IconCircleLabelList"/>
    <dgm:cxn modelId="{4EF7D753-B5A2-463F-8CFF-C423E646379F}" type="presParOf" srcId="{08C66642-847D-4C27-89A3-E61D7C326FB5}" destId="{45C12A2B-5889-49D9-A50B-DAC5C4D1AF7F}" srcOrd="1" destOrd="0" presId="urn:microsoft.com/office/officeart/2018/5/layout/IconCircleLabelList"/>
    <dgm:cxn modelId="{A551AB6A-E52A-45EC-96C7-95145AA27474}" type="presParOf" srcId="{08C66642-847D-4C27-89A3-E61D7C326FB5}" destId="{7E74B4F2-40F0-427A-BAB0-258FF52290B5}" srcOrd="2" destOrd="0" presId="urn:microsoft.com/office/officeart/2018/5/layout/IconCircleLabelList"/>
    <dgm:cxn modelId="{A80802EA-CC9B-4CD3-B267-4FE5A82C8515}" type="presParOf" srcId="{08C66642-847D-4C27-89A3-E61D7C326FB5}" destId="{52B33982-766F-40BD-9866-22C1760E61B4}" srcOrd="3" destOrd="0" presId="urn:microsoft.com/office/officeart/2018/5/layout/IconCircleLabelList"/>
    <dgm:cxn modelId="{0A2BD1C7-CF6F-4D2F-8B7F-F2B76C19132B}" type="presParOf" srcId="{87A3F58E-5CEA-495B-9660-B1922F33CCC6}" destId="{D4888B29-5804-443A-A994-A9169A10DD18}" srcOrd="3" destOrd="0" presId="urn:microsoft.com/office/officeart/2018/5/layout/IconCircleLabelList"/>
    <dgm:cxn modelId="{E9470823-4C48-4AAA-AC27-8EDF707DD8E2}" type="presParOf" srcId="{87A3F58E-5CEA-495B-9660-B1922F33CCC6}" destId="{B03228BB-5A84-486F-9D54-156A594F2FE8}" srcOrd="4" destOrd="0" presId="urn:microsoft.com/office/officeart/2018/5/layout/IconCircleLabelList"/>
    <dgm:cxn modelId="{63D3595D-F74C-4B65-A8CE-31F2E5952A9C}" type="presParOf" srcId="{B03228BB-5A84-486F-9D54-156A594F2FE8}" destId="{0C5A2E3E-C521-485A-87C3-E159B068592A}" srcOrd="0" destOrd="0" presId="urn:microsoft.com/office/officeart/2018/5/layout/IconCircleLabelList"/>
    <dgm:cxn modelId="{0CF7A6F4-5437-41C9-87F7-0680370061DC}" type="presParOf" srcId="{B03228BB-5A84-486F-9D54-156A594F2FE8}" destId="{CD0A30A7-23BC-4995-8E86-BB5D83C0F78F}" srcOrd="1" destOrd="0" presId="urn:microsoft.com/office/officeart/2018/5/layout/IconCircleLabelList"/>
    <dgm:cxn modelId="{C6B1F686-E35D-4C5B-A3B1-349B7FC0B6F7}" type="presParOf" srcId="{B03228BB-5A84-486F-9D54-156A594F2FE8}" destId="{28968480-D399-4F49-A4C5-A5EDF3F7C21C}" srcOrd="2" destOrd="0" presId="urn:microsoft.com/office/officeart/2018/5/layout/IconCircleLabelList"/>
    <dgm:cxn modelId="{49DA6577-EB0F-4720-8A6B-DEE3BAC40E9A}" type="presParOf" srcId="{B03228BB-5A84-486F-9D54-156A594F2FE8}" destId="{316BA069-652F-4762-8B72-D47258B3607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0DC6E-8A94-CC49-8D2C-3BB03EDEA60D}">
      <dsp:nvSpPr>
        <dsp:cNvPr id="0" name=""/>
        <dsp:cNvSpPr/>
      </dsp:nvSpPr>
      <dsp:spPr>
        <a:xfrm>
          <a:off x="0" y="29967"/>
          <a:ext cx="2214281" cy="132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INVENTORY</a:t>
          </a:r>
          <a:endParaRPr lang="en-US" sz="2500" kern="1200"/>
        </a:p>
      </dsp:txBody>
      <dsp:txXfrm>
        <a:off x="0" y="29967"/>
        <a:ext cx="2214281" cy="1328568"/>
      </dsp:txXfrm>
    </dsp:sp>
    <dsp:sp modelId="{E22E40EE-6D9E-6341-817B-5720C85BD164}">
      <dsp:nvSpPr>
        <dsp:cNvPr id="0" name=""/>
        <dsp:cNvSpPr/>
      </dsp:nvSpPr>
      <dsp:spPr>
        <a:xfrm>
          <a:off x="2435709" y="29967"/>
          <a:ext cx="2214281" cy="132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BOOKSTORE</a:t>
          </a:r>
          <a:endParaRPr lang="en-US" sz="2500" kern="1200"/>
        </a:p>
      </dsp:txBody>
      <dsp:txXfrm>
        <a:off x="2435709" y="29967"/>
        <a:ext cx="2214281" cy="1328568"/>
      </dsp:txXfrm>
    </dsp:sp>
    <dsp:sp modelId="{2354EE7E-0757-1143-93CD-7B71F752BB0D}">
      <dsp:nvSpPr>
        <dsp:cNvPr id="0" name=""/>
        <dsp:cNvSpPr/>
      </dsp:nvSpPr>
      <dsp:spPr>
        <a:xfrm>
          <a:off x="4871418" y="29967"/>
          <a:ext cx="2214281" cy="132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CUSTOMER </a:t>
          </a:r>
          <a:endParaRPr lang="en-US" sz="2500" kern="1200"/>
        </a:p>
      </dsp:txBody>
      <dsp:txXfrm>
        <a:off x="4871418" y="29967"/>
        <a:ext cx="2214281" cy="1328568"/>
      </dsp:txXfrm>
    </dsp:sp>
    <dsp:sp modelId="{2B0CC824-C631-AD46-856C-E78FC335DAE5}">
      <dsp:nvSpPr>
        <dsp:cNvPr id="0" name=""/>
        <dsp:cNvSpPr/>
      </dsp:nvSpPr>
      <dsp:spPr>
        <a:xfrm>
          <a:off x="1217854" y="1579964"/>
          <a:ext cx="2214281" cy="132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VENDOR</a:t>
          </a:r>
          <a:endParaRPr lang="en-US" sz="2500" kern="1200"/>
        </a:p>
      </dsp:txBody>
      <dsp:txXfrm>
        <a:off x="1217854" y="1579964"/>
        <a:ext cx="2214281" cy="1328568"/>
      </dsp:txXfrm>
    </dsp:sp>
    <dsp:sp modelId="{8033D644-7C7F-6048-8465-111E0345A355}">
      <dsp:nvSpPr>
        <dsp:cNvPr id="0" name=""/>
        <dsp:cNvSpPr/>
      </dsp:nvSpPr>
      <dsp:spPr>
        <a:xfrm>
          <a:off x="3653564" y="1579964"/>
          <a:ext cx="2214281" cy="132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EMPLOYEE</a:t>
          </a:r>
          <a:endParaRPr lang="en-US" sz="2500" kern="1200"/>
        </a:p>
      </dsp:txBody>
      <dsp:txXfrm>
        <a:off x="3653564" y="1579964"/>
        <a:ext cx="2214281" cy="1328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ABC5E-8B2D-3D45-A302-65A2B0D9DA50}">
      <dsp:nvSpPr>
        <dsp:cNvPr id="0" name=""/>
        <dsp:cNvSpPr/>
      </dsp:nvSpPr>
      <dsp:spPr>
        <a:xfrm rot="5400000">
          <a:off x="3063479" y="-1018629"/>
          <a:ext cx="2743518" cy="54700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/>
            <a:t>Query: </a:t>
          </a:r>
          <a:r>
            <a:rPr lang="en-GB" sz="1400" b="0" kern="1200"/>
            <a:t>Use datetime concept on the group by date and order by number of purchases per day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</dsp:txBody>
      <dsp:txXfrm rot="-5400000">
        <a:off x="1700234" y="478544"/>
        <a:ext cx="5336081" cy="2475662"/>
      </dsp:txXfrm>
    </dsp:sp>
    <dsp:sp modelId="{A49BCBB7-D46E-C24A-9297-406A8D34A432}">
      <dsp:nvSpPr>
        <dsp:cNvPr id="0" name=""/>
        <dsp:cNvSpPr/>
      </dsp:nvSpPr>
      <dsp:spPr>
        <a:xfrm>
          <a:off x="0" y="97047"/>
          <a:ext cx="1699757" cy="3238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Popular weekday for the buyer</a:t>
          </a:r>
        </a:p>
      </dsp:txBody>
      <dsp:txXfrm>
        <a:off x="82975" y="180022"/>
        <a:ext cx="1533807" cy="3072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ABC5E-8B2D-3D45-A302-65A2B0D9DA50}">
      <dsp:nvSpPr>
        <dsp:cNvPr id="0" name=""/>
        <dsp:cNvSpPr/>
      </dsp:nvSpPr>
      <dsp:spPr>
        <a:xfrm rot="5400000">
          <a:off x="3063479" y="-1018629"/>
          <a:ext cx="2743518" cy="54700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/>
            <a:t>Query: </a:t>
          </a:r>
          <a:r>
            <a:rPr lang="en-GB" sz="1400" b="0" kern="1200"/>
            <a:t>Join on Inventory and Vendor and filter by various quantity measures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</dsp:txBody>
      <dsp:txXfrm rot="-5400000">
        <a:off x="1700234" y="478544"/>
        <a:ext cx="5336081" cy="2475662"/>
      </dsp:txXfrm>
    </dsp:sp>
    <dsp:sp modelId="{A49BCBB7-D46E-C24A-9297-406A8D34A432}">
      <dsp:nvSpPr>
        <dsp:cNvPr id="0" name=""/>
        <dsp:cNvSpPr/>
      </dsp:nvSpPr>
      <dsp:spPr>
        <a:xfrm>
          <a:off x="0" y="97047"/>
          <a:ext cx="1699757" cy="3238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One</a:t>
          </a:r>
          <a:r>
            <a:rPr lang="en-GB" sz="2400" kern="1200" baseline="0"/>
            <a:t> Vendor One Invoice</a:t>
          </a:r>
          <a:endParaRPr lang="en-GB" sz="2400" kern="1200"/>
        </a:p>
      </dsp:txBody>
      <dsp:txXfrm>
        <a:off x="82975" y="180022"/>
        <a:ext cx="1533807" cy="30727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ABC5E-8B2D-3D45-A302-65A2B0D9DA50}">
      <dsp:nvSpPr>
        <dsp:cNvPr id="0" name=""/>
        <dsp:cNvSpPr/>
      </dsp:nvSpPr>
      <dsp:spPr>
        <a:xfrm rot="5400000">
          <a:off x="3063479" y="-1018629"/>
          <a:ext cx="2743518" cy="54700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/>
            <a:t>Query: </a:t>
          </a:r>
          <a:r>
            <a:rPr lang="en-GB" sz="1400" b="0" kern="1200"/>
            <a:t>Join Invoice and Inventory and order by various purchasing parameters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</dsp:txBody>
      <dsp:txXfrm rot="-5400000">
        <a:off x="1700234" y="478544"/>
        <a:ext cx="5336081" cy="2475662"/>
      </dsp:txXfrm>
    </dsp:sp>
    <dsp:sp modelId="{A49BCBB7-D46E-C24A-9297-406A8D34A432}">
      <dsp:nvSpPr>
        <dsp:cNvPr id="0" name=""/>
        <dsp:cNvSpPr/>
      </dsp:nvSpPr>
      <dsp:spPr>
        <a:xfrm>
          <a:off x="0" y="97047"/>
          <a:ext cx="1699757" cy="3238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Best Selling Items</a:t>
          </a:r>
        </a:p>
      </dsp:txBody>
      <dsp:txXfrm>
        <a:off x="82975" y="180022"/>
        <a:ext cx="1533807" cy="30727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ABC5E-8B2D-3D45-A302-65A2B0D9DA50}">
      <dsp:nvSpPr>
        <dsp:cNvPr id="0" name=""/>
        <dsp:cNvSpPr/>
      </dsp:nvSpPr>
      <dsp:spPr>
        <a:xfrm rot="5400000">
          <a:off x="3063479" y="-1018629"/>
          <a:ext cx="2743518" cy="54700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/>
            <a:t>Query: </a:t>
          </a:r>
          <a:r>
            <a:rPr lang="en-GB" sz="1400" b="0" kern="1200"/>
            <a:t>Join Inventory and Vendor Data to figure out the items whose current quantity on hand is zero and current quantity in order is also zero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</dsp:txBody>
      <dsp:txXfrm rot="-5400000">
        <a:off x="1700234" y="478544"/>
        <a:ext cx="5336081" cy="2475662"/>
      </dsp:txXfrm>
    </dsp:sp>
    <dsp:sp modelId="{A49BCBB7-D46E-C24A-9297-406A8D34A432}">
      <dsp:nvSpPr>
        <dsp:cNvPr id="0" name=""/>
        <dsp:cNvSpPr/>
      </dsp:nvSpPr>
      <dsp:spPr>
        <a:xfrm>
          <a:off x="0" y="97047"/>
          <a:ext cx="1699757" cy="3238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When to restock</a:t>
          </a:r>
        </a:p>
      </dsp:txBody>
      <dsp:txXfrm>
        <a:off x="82975" y="180022"/>
        <a:ext cx="1533807" cy="30727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ABC5E-8B2D-3D45-A302-65A2B0D9DA50}">
      <dsp:nvSpPr>
        <dsp:cNvPr id="0" name=""/>
        <dsp:cNvSpPr/>
      </dsp:nvSpPr>
      <dsp:spPr>
        <a:xfrm rot="5400000">
          <a:off x="3063479" y="-1018629"/>
          <a:ext cx="2743518" cy="54700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/>
            <a:t>Query: </a:t>
          </a:r>
          <a:r>
            <a:rPr lang="en-GB" sz="1400" b="0" kern="1200"/>
            <a:t>Create a quantity threshold for 20% of stock for top 50 items and then check for item quantities below threshold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b="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b="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</dsp:txBody>
      <dsp:txXfrm rot="-5400000">
        <a:off x="1700234" y="478544"/>
        <a:ext cx="5336081" cy="2475662"/>
      </dsp:txXfrm>
    </dsp:sp>
    <dsp:sp modelId="{A49BCBB7-D46E-C24A-9297-406A8D34A432}">
      <dsp:nvSpPr>
        <dsp:cNvPr id="0" name=""/>
        <dsp:cNvSpPr/>
      </dsp:nvSpPr>
      <dsp:spPr>
        <a:xfrm>
          <a:off x="0" y="97047"/>
          <a:ext cx="1699757" cy="3238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Restock Alert for Best-Sellers</a:t>
          </a:r>
        </a:p>
      </dsp:txBody>
      <dsp:txXfrm>
        <a:off x="82975" y="180022"/>
        <a:ext cx="1533807" cy="30727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ABC5E-8B2D-3D45-A302-65A2B0D9DA50}">
      <dsp:nvSpPr>
        <dsp:cNvPr id="0" name=""/>
        <dsp:cNvSpPr/>
      </dsp:nvSpPr>
      <dsp:spPr>
        <a:xfrm rot="5400000">
          <a:off x="3063479" y="-1018629"/>
          <a:ext cx="2743518" cy="54700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/>
            <a:t>Query: </a:t>
          </a:r>
          <a:r>
            <a:rPr lang="en-GB" sz="1400" b="0" kern="1200"/>
            <a:t>Less stock threshold value needs to be maintained for the items with less sales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/>
        </a:p>
      </dsp:txBody>
      <dsp:txXfrm rot="-5400000">
        <a:off x="1700234" y="478544"/>
        <a:ext cx="5336081" cy="2475662"/>
      </dsp:txXfrm>
    </dsp:sp>
    <dsp:sp modelId="{A49BCBB7-D46E-C24A-9297-406A8D34A432}">
      <dsp:nvSpPr>
        <dsp:cNvPr id="0" name=""/>
        <dsp:cNvSpPr/>
      </dsp:nvSpPr>
      <dsp:spPr>
        <a:xfrm>
          <a:off x="0" y="97047"/>
          <a:ext cx="1699757" cy="3238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Restock Alert for Below Average Sellers</a:t>
          </a:r>
        </a:p>
      </dsp:txBody>
      <dsp:txXfrm>
        <a:off x="82975" y="180022"/>
        <a:ext cx="1533807" cy="3072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187BD-4FD8-470C-916B-54698B350260}">
      <dsp:nvSpPr>
        <dsp:cNvPr id="0" name=""/>
        <dsp:cNvSpPr/>
      </dsp:nvSpPr>
      <dsp:spPr>
        <a:xfrm>
          <a:off x="462599" y="231750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815B2-3F1A-4BD6-84E8-89BA31EB3162}">
      <dsp:nvSpPr>
        <dsp:cNvPr id="0" name=""/>
        <dsp:cNvSpPr/>
      </dsp:nvSpPr>
      <dsp:spPr>
        <a:xfrm>
          <a:off x="733162" y="502312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8278D-5A55-4102-8EA3-E68228FD60B4}">
      <dsp:nvSpPr>
        <dsp:cNvPr id="0" name=""/>
        <dsp:cNvSpPr/>
      </dsp:nvSpPr>
      <dsp:spPr>
        <a:xfrm>
          <a:off x="56756" y="1896750"/>
          <a:ext cx="20812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Use Bookstore Entity for Expansion</a:t>
          </a:r>
        </a:p>
      </dsp:txBody>
      <dsp:txXfrm>
        <a:off x="56756" y="1896750"/>
        <a:ext cx="2081250" cy="810000"/>
      </dsp:txXfrm>
    </dsp:sp>
    <dsp:sp modelId="{F36294AC-4D74-4FCD-82B4-A85B62C9F8BF}">
      <dsp:nvSpPr>
        <dsp:cNvPr id="0" name=""/>
        <dsp:cNvSpPr/>
      </dsp:nvSpPr>
      <dsp:spPr>
        <a:xfrm>
          <a:off x="2908068" y="231750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12A2B-5889-49D9-A50B-DAC5C4D1AF7F}">
      <dsp:nvSpPr>
        <dsp:cNvPr id="0" name=""/>
        <dsp:cNvSpPr/>
      </dsp:nvSpPr>
      <dsp:spPr>
        <a:xfrm>
          <a:off x="3178631" y="502312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33982-766F-40BD-9866-22C1760E61B4}">
      <dsp:nvSpPr>
        <dsp:cNvPr id="0" name=""/>
        <dsp:cNvSpPr/>
      </dsp:nvSpPr>
      <dsp:spPr>
        <a:xfrm>
          <a:off x="2502224" y="1896750"/>
          <a:ext cx="20812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Inventory Management on Bookstore Level</a:t>
          </a:r>
        </a:p>
      </dsp:txBody>
      <dsp:txXfrm>
        <a:off x="2502224" y="1896750"/>
        <a:ext cx="2081250" cy="810000"/>
      </dsp:txXfrm>
    </dsp:sp>
    <dsp:sp modelId="{0C5A2E3E-C521-485A-87C3-E159B068592A}">
      <dsp:nvSpPr>
        <dsp:cNvPr id="0" name=""/>
        <dsp:cNvSpPr/>
      </dsp:nvSpPr>
      <dsp:spPr>
        <a:xfrm>
          <a:off x="5353537" y="231750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A30A7-23BC-4995-8E86-BB5D83C0F78F}">
      <dsp:nvSpPr>
        <dsp:cNvPr id="0" name=""/>
        <dsp:cNvSpPr/>
      </dsp:nvSpPr>
      <dsp:spPr>
        <a:xfrm>
          <a:off x="5624100" y="502312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BA069-652F-4762-8B72-D47258B36071}">
      <dsp:nvSpPr>
        <dsp:cNvPr id="0" name=""/>
        <dsp:cNvSpPr/>
      </dsp:nvSpPr>
      <dsp:spPr>
        <a:xfrm>
          <a:off x="4947693" y="1896750"/>
          <a:ext cx="20812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Strong backend for enhancing further digital presence through website/mobile application</a:t>
          </a:r>
        </a:p>
      </dsp:txBody>
      <dsp:txXfrm>
        <a:off x="4947693" y="1896750"/>
        <a:ext cx="2081250" cy="81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59b6f5e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1059b6f5e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272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63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367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977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04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14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585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244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79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68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299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96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373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 descr="Krannert School of Management - Wikipedia">
            <a:extLst>
              <a:ext uri="{FF2B5EF4-FFF2-40B4-BE49-F238E27FC236}">
                <a16:creationId xmlns:a16="http://schemas.microsoft.com/office/drawing/2014/main" id="{56D72472-78D9-1873-8F6E-2831101D16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" y="4356125"/>
            <a:ext cx="1218056" cy="61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55275" y="1589575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15597" y="1589575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" name="Google Shape;31;p6"/>
          <p:cNvCxnSpPr/>
          <p:nvPr/>
        </p:nvCxnSpPr>
        <p:spPr>
          <a:xfrm rot="10800000" flipH="1">
            <a:off x="8622506" y="-9295"/>
            <a:ext cx="9900" cy="516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5430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" name="Google Shape;34;p7"/>
          <p:cNvGrpSpPr/>
          <p:nvPr/>
        </p:nvGrpSpPr>
        <p:grpSpPr>
          <a:xfrm>
            <a:off x="1522038" y="2509579"/>
            <a:ext cx="336407" cy="337323"/>
            <a:chOff x="1958701" y="0"/>
            <a:chExt cx="897086" cy="899527"/>
          </a:xfrm>
        </p:grpSpPr>
        <p:sp>
          <p:nvSpPr>
            <p:cNvPr id="35" name="Google Shape;35;p7"/>
            <p:cNvSpPr/>
            <p:nvPr/>
          </p:nvSpPr>
          <p:spPr>
            <a:xfrm>
              <a:off x="1958701" y="0"/>
              <a:ext cx="897086" cy="899527"/>
            </a:xfrm>
            <a:custGeom>
              <a:avLst/>
              <a:gdLst/>
              <a:ahLst/>
              <a:cxnLst/>
              <a:rect l="l" t="t" r="r" b="b"/>
              <a:pathLst>
                <a:path w="897086" h="899527" extrusionOk="0">
                  <a:moveTo>
                    <a:pt x="897086" y="291762"/>
                  </a:moveTo>
                  <a:cubicBezTo>
                    <a:pt x="897086" y="301343"/>
                    <a:pt x="893358" y="310366"/>
                    <a:pt x="886567" y="317137"/>
                  </a:cubicBezTo>
                  <a:lnTo>
                    <a:pt x="850543" y="353173"/>
                  </a:lnTo>
                  <a:cubicBezTo>
                    <a:pt x="843752" y="359962"/>
                    <a:pt x="834746" y="363690"/>
                    <a:pt x="825145" y="363690"/>
                  </a:cubicBezTo>
                  <a:cubicBezTo>
                    <a:pt x="815563" y="363690"/>
                    <a:pt x="806539" y="359962"/>
                    <a:pt x="799748" y="353173"/>
                  </a:cubicBezTo>
                  <a:lnTo>
                    <a:pt x="757797" y="311230"/>
                  </a:lnTo>
                  <a:lnTo>
                    <a:pt x="603991" y="465008"/>
                  </a:lnTo>
                  <a:cubicBezTo>
                    <a:pt x="609628" y="485845"/>
                    <a:pt x="612528" y="507365"/>
                    <a:pt x="612528" y="529030"/>
                  </a:cubicBezTo>
                  <a:cubicBezTo>
                    <a:pt x="612528" y="594348"/>
                    <a:pt x="587095" y="655741"/>
                    <a:pt x="540894" y="701916"/>
                  </a:cubicBezTo>
                  <a:lnTo>
                    <a:pt x="482300" y="760517"/>
                  </a:lnTo>
                  <a:cubicBezTo>
                    <a:pt x="477472" y="765343"/>
                    <a:pt x="471042" y="768008"/>
                    <a:pt x="464215" y="768008"/>
                  </a:cubicBezTo>
                  <a:cubicBezTo>
                    <a:pt x="457371" y="768008"/>
                    <a:pt x="450940" y="765343"/>
                    <a:pt x="446113" y="760517"/>
                  </a:cubicBezTo>
                  <a:lnTo>
                    <a:pt x="335806" y="650212"/>
                  </a:lnTo>
                  <a:lnTo>
                    <a:pt x="14503" y="897655"/>
                  </a:lnTo>
                  <a:cubicBezTo>
                    <a:pt x="12864" y="898897"/>
                    <a:pt x="10937" y="899527"/>
                    <a:pt x="9009" y="899527"/>
                  </a:cubicBezTo>
                  <a:cubicBezTo>
                    <a:pt x="6686" y="899527"/>
                    <a:pt x="4380" y="898627"/>
                    <a:pt x="2633" y="896880"/>
                  </a:cubicBezTo>
                  <a:cubicBezTo>
                    <a:pt x="-555" y="893675"/>
                    <a:pt x="-897" y="888614"/>
                    <a:pt x="1876" y="885012"/>
                  </a:cubicBezTo>
                  <a:lnTo>
                    <a:pt x="249347" y="563769"/>
                  </a:lnTo>
                  <a:lnTo>
                    <a:pt x="136446" y="450907"/>
                  </a:lnTo>
                  <a:cubicBezTo>
                    <a:pt x="126467" y="440930"/>
                    <a:pt x="126467" y="424704"/>
                    <a:pt x="136446" y="414727"/>
                  </a:cubicBezTo>
                  <a:lnTo>
                    <a:pt x="195058" y="356126"/>
                  </a:lnTo>
                  <a:cubicBezTo>
                    <a:pt x="257128" y="294086"/>
                    <a:pt x="347460" y="270188"/>
                    <a:pt x="431991" y="293059"/>
                  </a:cubicBezTo>
                  <a:lnTo>
                    <a:pt x="585816" y="139263"/>
                  </a:lnTo>
                  <a:lnTo>
                    <a:pt x="543866" y="97320"/>
                  </a:lnTo>
                  <a:cubicBezTo>
                    <a:pt x="529852" y="83327"/>
                    <a:pt x="529852" y="60546"/>
                    <a:pt x="543866" y="46553"/>
                  </a:cubicBezTo>
                  <a:lnTo>
                    <a:pt x="579890" y="10517"/>
                  </a:lnTo>
                  <a:cubicBezTo>
                    <a:pt x="586681" y="3746"/>
                    <a:pt x="595687" y="0"/>
                    <a:pt x="605288" y="0"/>
                  </a:cubicBezTo>
                  <a:cubicBezTo>
                    <a:pt x="614888" y="0"/>
                    <a:pt x="623894" y="3746"/>
                    <a:pt x="630685" y="10517"/>
                  </a:cubicBezTo>
                  <a:lnTo>
                    <a:pt x="886567" y="266370"/>
                  </a:lnTo>
                  <a:cubicBezTo>
                    <a:pt x="893358" y="273141"/>
                    <a:pt x="897086" y="282164"/>
                    <a:pt x="897086" y="291762"/>
                  </a:cubicBezTo>
                  <a:close/>
                </a:path>
              </a:pathLst>
            </a:custGeom>
            <a:solidFill>
              <a:srgbClr val="DA8F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7"/>
            <p:cNvSpPr/>
            <p:nvPr/>
          </p:nvSpPr>
          <p:spPr>
            <a:xfrm>
              <a:off x="1958701" y="0"/>
              <a:ext cx="897086" cy="899527"/>
            </a:xfrm>
            <a:custGeom>
              <a:avLst/>
              <a:gdLst/>
              <a:ahLst/>
              <a:cxnLst/>
              <a:rect l="l" t="t" r="r" b="b"/>
              <a:pathLst>
                <a:path w="897086" h="899527" extrusionOk="0">
                  <a:moveTo>
                    <a:pt x="886567" y="266370"/>
                  </a:moveTo>
                  <a:lnTo>
                    <a:pt x="630685" y="10517"/>
                  </a:lnTo>
                  <a:cubicBezTo>
                    <a:pt x="623894" y="3746"/>
                    <a:pt x="614888" y="0"/>
                    <a:pt x="605288" y="0"/>
                  </a:cubicBezTo>
                  <a:cubicBezTo>
                    <a:pt x="595687" y="0"/>
                    <a:pt x="586681" y="3746"/>
                    <a:pt x="579890" y="10517"/>
                  </a:cubicBezTo>
                  <a:lnTo>
                    <a:pt x="543866" y="46553"/>
                  </a:lnTo>
                  <a:cubicBezTo>
                    <a:pt x="529852" y="60546"/>
                    <a:pt x="529852" y="83327"/>
                    <a:pt x="543866" y="97320"/>
                  </a:cubicBezTo>
                  <a:lnTo>
                    <a:pt x="585816" y="139263"/>
                  </a:lnTo>
                  <a:lnTo>
                    <a:pt x="431991" y="293059"/>
                  </a:lnTo>
                  <a:cubicBezTo>
                    <a:pt x="347460" y="270188"/>
                    <a:pt x="257128" y="294086"/>
                    <a:pt x="195058" y="356126"/>
                  </a:cubicBezTo>
                  <a:lnTo>
                    <a:pt x="136446" y="414727"/>
                  </a:lnTo>
                  <a:cubicBezTo>
                    <a:pt x="126467" y="424704"/>
                    <a:pt x="126467" y="440930"/>
                    <a:pt x="136446" y="450907"/>
                  </a:cubicBezTo>
                  <a:lnTo>
                    <a:pt x="249347" y="563769"/>
                  </a:lnTo>
                  <a:lnTo>
                    <a:pt x="1876" y="885012"/>
                  </a:lnTo>
                  <a:cubicBezTo>
                    <a:pt x="-897" y="888614"/>
                    <a:pt x="-555" y="893675"/>
                    <a:pt x="2633" y="896880"/>
                  </a:cubicBezTo>
                  <a:cubicBezTo>
                    <a:pt x="4380" y="898627"/>
                    <a:pt x="6686" y="899527"/>
                    <a:pt x="9009" y="899527"/>
                  </a:cubicBezTo>
                  <a:cubicBezTo>
                    <a:pt x="10937" y="899527"/>
                    <a:pt x="12864" y="898897"/>
                    <a:pt x="14503" y="897655"/>
                  </a:cubicBezTo>
                  <a:lnTo>
                    <a:pt x="335806" y="650212"/>
                  </a:lnTo>
                  <a:lnTo>
                    <a:pt x="446113" y="760517"/>
                  </a:lnTo>
                  <a:cubicBezTo>
                    <a:pt x="450940" y="765343"/>
                    <a:pt x="457371" y="768008"/>
                    <a:pt x="464215" y="768008"/>
                  </a:cubicBezTo>
                  <a:cubicBezTo>
                    <a:pt x="471042" y="768008"/>
                    <a:pt x="477472" y="765343"/>
                    <a:pt x="482300" y="760517"/>
                  </a:cubicBezTo>
                  <a:lnTo>
                    <a:pt x="540894" y="701916"/>
                  </a:lnTo>
                  <a:cubicBezTo>
                    <a:pt x="587095" y="655741"/>
                    <a:pt x="612528" y="594348"/>
                    <a:pt x="612528" y="529030"/>
                  </a:cubicBezTo>
                  <a:cubicBezTo>
                    <a:pt x="612528" y="507365"/>
                    <a:pt x="609628" y="485845"/>
                    <a:pt x="603991" y="465008"/>
                  </a:cubicBezTo>
                  <a:lnTo>
                    <a:pt x="757797" y="311230"/>
                  </a:lnTo>
                  <a:lnTo>
                    <a:pt x="799748" y="353173"/>
                  </a:lnTo>
                  <a:cubicBezTo>
                    <a:pt x="806539" y="359962"/>
                    <a:pt x="815563" y="363690"/>
                    <a:pt x="825145" y="363690"/>
                  </a:cubicBezTo>
                  <a:cubicBezTo>
                    <a:pt x="834746" y="363690"/>
                    <a:pt x="843752" y="359962"/>
                    <a:pt x="850543" y="353173"/>
                  </a:cubicBezTo>
                  <a:lnTo>
                    <a:pt x="886567" y="317137"/>
                  </a:lnTo>
                  <a:cubicBezTo>
                    <a:pt x="893358" y="310366"/>
                    <a:pt x="897086" y="301343"/>
                    <a:pt x="897086" y="291762"/>
                  </a:cubicBezTo>
                  <a:cubicBezTo>
                    <a:pt x="897086" y="282164"/>
                    <a:pt x="893358" y="273141"/>
                    <a:pt x="886567" y="266370"/>
                  </a:cubicBezTo>
                  <a:close/>
                  <a:moveTo>
                    <a:pt x="58471" y="841052"/>
                  </a:moveTo>
                  <a:lnTo>
                    <a:pt x="262190" y="576610"/>
                  </a:lnTo>
                  <a:lnTo>
                    <a:pt x="322963" y="637390"/>
                  </a:lnTo>
                  <a:lnTo>
                    <a:pt x="58471" y="841052"/>
                  </a:lnTo>
                  <a:close/>
                  <a:moveTo>
                    <a:pt x="469565" y="747784"/>
                  </a:moveTo>
                  <a:cubicBezTo>
                    <a:pt x="468124" y="749207"/>
                    <a:pt x="466233" y="749999"/>
                    <a:pt x="464215" y="749999"/>
                  </a:cubicBezTo>
                  <a:cubicBezTo>
                    <a:pt x="462180" y="749999"/>
                    <a:pt x="460289" y="749207"/>
                    <a:pt x="458848" y="747784"/>
                  </a:cubicBezTo>
                  <a:lnTo>
                    <a:pt x="149181" y="438175"/>
                  </a:lnTo>
                  <a:cubicBezTo>
                    <a:pt x="146227" y="435222"/>
                    <a:pt x="146227" y="430413"/>
                    <a:pt x="149181" y="427460"/>
                  </a:cubicBezTo>
                  <a:lnTo>
                    <a:pt x="194175" y="382491"/>
                  </a:lnTo>
                  <a:lnTo>
                    <a:pt x="514542" y="702798"/>
                  </a:lnTo>
                  <a:lnTo>
                    <a:pt x="469565" y="747784"/>
                  </a:lnTo>
                  <a:close/>
                  <a:moveTo>
                    <a:pt x="587545" y="455968"/>
                  </a:moveTo>
                  <a:cubicBezTo>
                    <a:pt x="587455" y="456076"/>
                    <a:pt x="587401" y="456184"/>
                    <a:pt x="587311" y="456274"/>
                  </a:cubicBezTo>
                  <a:cubicBezTo>
                    <a:pt x="587077" y="456508"/>
                    <a:pt x="586879" y="456760"/>
                    <a:pt x="586681" y="457030"/>
                  </a:cubicBezTo>
                  <a:cubicBezTo>
                    <a:pt x="586519" y="457264"/>
                    <a:pt x="586357" y="457481"/>
                    <a:pt x="586213" y="457715"/>
                  </a:cubicBezTo>
                  <a:cubicBezTo>
                    <a:pt x="586068" y="457967"/>
                    <a:pt x="585942" y="458237"/>
                    <a:pt x="585816" y="458489"/>
                  </a:cubicBezTo>
                  <a:cubicBezTo>
                    <a:pt x="585690" y="458759"/>
                    <a:pt x="585564" y="459029"/>
                    <a:pt x="585474" y="459299"/>
                  </a:cubicBezTo>
                  <a:cubicBezTo>
                    <a:pt x="585366" y="459570"/>
                    <a:pt x="585294" y="459840"/>
                    <a:pt x="585222" y="460128"/>
                  </a:cubicBezTo>
                  <a:cubicBezTo>
                    <a:pt x="585150" y="460398"/>
                    <a:pt x="585096" y="460686"/>
                    <a:pt x="585042" y="460956"/>
                  </a:cubicBezTo>
                  <a:cubicBezTo>
                    <a:pt x="585006" y="461262"/>
                    <a:pt x="584970" y="461551"/>
                    <a:pt x="584952" y="461839"/>
                  </a:cubicBezTo>
                  <a:cubicBezTo>
                    <a:pt x="584952" y="462127"/>
                    <a:pt x="584934" y="462415"/>
                    <a:pt x="584952" y="462703"/>
                  </a:cubicBezTo>
                  <a:cubicBezTo>
                    <a:pt x="584952" y="462991"/>
                    <a:pt x="584988" y="463279"/>
                    <a:pt x="585024" y="463550"/>
                  </a:cubicBezTo>
                  <a:cubicBezTo>
                    <a:pt x="585078" y="463874"/>
                    <a:pt x="585132" y="464180"/>
                    <a:pt x="585204" y="464486"/>
                  </a:cubicBezTo>
                  <a:cubicBezTo>
                    <a:pt x="585240" y="464612"/>
                    <a:pt x="585240" y="464756"/>
                    <a:pt x="585276" y="464882"/>
                  </a:cubicBezTo>
                  <a:cubicBezTo>
                    <a:pt x="591400" y="485683"/>
                    <a:pt x="594516" y="507275"/>
                    <a:pt x="594516" y="529030"/>
                  </a:cubicBezTo>
                  <a:cubicBezTo>
                    <a:pt x="594516" y="589540"/>
                    <a:pt x="570956" y="646412"/>
                    <a:pt x="528159" y="689183"/>
                  </a:cubicBezTo>
                  <a:lnTo>
                    <a:pt x="527276" y="690066"/>
                  </a:lnTo>
                  <a:lnTo>
                    <a:pt x="206910" y="369759"/>
                  </a:lnTo>
                  <a:lnTo>
                    <a:pt x="207793" y="368877"/>
                  </a:lnTo>
                  <a:cubicBezTo>
                    <a:pt x="266459" y="310204"/>
                    <a:pt x="352431" y="288323"/>
                    <a:pt x="432118" y="311770"/>
                  </a:cubicBezTo>
                  <a:cubicBezTo>
                    <a:pt x="432244" y="311806"/>
                    <a:pt x="432370" y="311806"/>
                    <a:pt x="432514" y="311842"/>
                  </a:cubicBezTo>
                  <a:cubicBezTo>
                    <a:pt x="432820" y="311914"/>
                    <a:pt x="433126" y="311968"/>
                    <a:pt x="433450" y="312023"/>
                  </a:cubicBezTo>
                  <a:cubicBezTo>
                    <a:pt x="433739" y="312059"/>
                    <a:pt x="434009" y="312077"/>
                    <a:pt x="434279" y="312095"/>
                  </a:cubicBezTo>
                  <a:cubicBezTo>
                    <a:pt x="434585" y="312113"/>
                    <a:pt x="434873" y="312095"/>
                    <a:pt x="435180" y="312077"/>
                  </a:cubicBezTo>
                  <a:cubicBezTo>
                    <a:pt x="435468" y="312059"/>
                    <a:pt x="435738" y="312041"/>
                    <a:pt x="436026" y="312005"/>
                  </a:cubicBezTo>
                  <a:cubicBezTo>
                    <a:pt x="436314" y="311950"/>
                    <a:pt x="436603" y="311896"/>
                    <a:pt x="436891" y="311806"/>
                  </a:cubicBezTo>
                  <a:cubicBezTo>
                    <a:pt x="437161" y="311752"/>
                    <a:pt x="437431" y="311680"/>
                    <a:pt x="437683" y="311572"/>
                  </a:cubicBezTo>
                  <a:cubicBezTo>
                    <a:pt x="437972" y="311482"/>
                    <a:pt x="438242" y="311356"/>
                    <a:pt x="438530" y="311230"/>
                  </a:cubicBezTo>
                  <a:cubicBezTo>
                    <a:pt x="438782" y="311104"/>
                    <a:pt x="439016" y="310978"/>
                    <a:pt x="439268" y="310834"/>
                  </a:cubicBezTo>
                  <a:cubicBezTo>
                    <a:pt x="439521" y="310690"/>
                    <a:pt x="439755" y="310528"/>
                    <a:pt x="439989" y="310348"/>
                  </a:cubicBezTo>
                  <a:cubicBezTo>
                    <a:pt x="440241" y="310168"/>
                    <a:pt x="440475" y="309970"/>
                    <a:pt x="440709" y="309753"/>
                  </a:cubicBezTo>
                  <a:cubicBezTo>
                    <a:pt x="440817" y="309663"/>
                    <a:pt x="440926" y="309591"/>
                    <a:pt x="441034" y="309501"/>
                  </a:cubicBezTo>
                  <a:lnTo>
                    <a:pt x="598533" y="152013"/>
                  </a:lnTo>
                  <a:lnTo>
                    <a:pt x="705742" y="259184"/>
                  </a:lnTo>
                  <a:lnTo>
                    <a:pt x="745063" y="298498"/>
                  </a:lnTo>
                  <a:lnTo>
                    <a:pt x="587545" y="455968"/>
                  </a:lnTo>
                  <a:close/>
                  <a:moveTo>
                    <a:pt x="873832" y="304405"/>
                  </a:moveTo>
                  <a:lnTo>
                    <a:pt x="837808" y="340441"/>
                  </a:lnTo>
                  <a:cubicBezTo>
                    <a:pt x="834422" y="343826"/>
                    <a:pt x="829919" y="345681"/>
                    <a:pt x="825145" y="345681"/>
                  </a:cubicBezTo>
                  <a:cubicBezTo>
                    <a:pt x="820372" y="345681"/>
                    <a:pt x="815869" y="343826"/>
                    <a:pt x="812483" y="340441"/>
                  </a:cubicBezTo>
                  <a:lnTo>
                    <a:pt x="764192" y="292159"/>
                  </a:lnTo>
                  <a:cubicBezTo>
                    <a:pt x="764192" y="292141"/>
                    <a:pt x="764174" y="292123"/>
                    <a:pt x="764174" y="292123"/>
                  </a:cubicBezTo>
                  <a:lnTo>
                    <a:pt x="718657" y="246632"/>
                  </a:lnTo>
                  <a:lnTo>
                    <a:pt x="556600" y="84588"/>
                  </a:lnTo>
                  <a:cubicBezTo>
                    <a:pt x="549612" y="77618"/>
                    <a:pt x="549612" y="66255"/>
                    <a:pt x="556600" y="59285"/>
                  </a:cubicBezTo>
                  <a:lnTo>
                    <a:pt x="592625" y="23250"/>
                  </a:lnTo>
                  <a:cubicBezTo>
                    <a:pt x="596011" y="19882"/>
                    <a:pt x="600514" y="18009"/>
                    <a:pt x="605288" y="18009"/>
                  </a:cubicBezTo>
                  <a:cubicBezTo>
                    <a:pt x="610061" y="18009"/>
                    <a:pt x="614564" y="19882"/>
                    <a:pt x="617950" y="23250"/>
                  </a:cubicBezTo>
                  <a:lnTo>
                    <a:pt x="873832" y="279102"/>
                  </a:lnTo>
                  <a:cubicBezTo>
                    <a:pt x="877219" y="282488"/>
                    <a:pt x="879074" y="286972"/>
                    <a:pt x="879074" y="291762"/>
                  </a:cubicBezTo>
                  <a:cubicBezTo>
                    <a:pt x="879074" y="296535"/>
                    <a:pt x="877219" y="301037"/>
                    <a:pt x="873832" y="304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" name="Google Shape;37;p7"/>
          <p:cNvCxnSpPr/>
          <p:nvPr/>
        </p:nvCxnSpPr>
        <p:spPr>
          <a:xfrm rot="-5400000">
            <a:off x="6002006" y="2564630"/>
            <a:ext cx="5241000" cy="0"/>
          </a:xfrm>
          <a:prstGeom prst="straightConnector1">
            <a:avLst/>
          </a:prstGeom>
          <a:noFill/>
          <a:ln w="28575" cap="flat" cmpd="sng">
            <a:solidFill>
              <a:srgbClr val="DA8F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" name="Google Shape;38;p7"/>
          <p:cNvGrpSpPr/>
          <p:nvPr/>
        </p:nvGrpSpPr>
        <p:grpSpPr>
          <a:xfrm>
            <a:off x="4168611" y="2509579"/>
            <a:ext cx="336407" cy="337323"/>
            <a:chOff x="1957885" y="0"/>
            <a:chExt cx="897086" cy="899527"/>
          </a:xfrm>
        </p:grpSpPr>
        <p:sp>
          <p:nvSpPr>
            <p:cNvPr id="39" name="Google Shape;39;p7"/>
            <p:cNvSpPr/>
            <p:nvPr/>
          </p:nvSpPr>
          <p:spPr>
            <a:xfrm>
              <a:off x="1957885" y="0"/>
              <a:ext cx="897086" cy="899527"/>
            </a:xfrm>
            <a:custGeom>
              <a:avLst/>
              <a:gdLst/>
              <a:ahLst/>
              <a:cxnLst/>
              <a:rect l="l" t="t" r="r" b="b"/>
              <a:pathLst>
                <a:path w="897086" h="899527" extrusionOk="0">
                  <a:moveTo>
                    <a:pt x="897086" y="291762"/>
                  </a:moveTo>
                  <a:cubicBezTo>
                    <a:pt x="897086" y="301343"/>
                    <a:pt x="893358" y="310366"/>
                    <a:pt x="886567" y="317137"/>
                  </a:cubicBezTo>
                  <a:lnTo>
                    <a:pt x="850543" y="353173"/>
                  </a:lnTo>
                  <a:cubicBezTo>
                    <a:pt x="843752" y="359962"/>
                    <a:pt x="834746" y="363690"/>
                    <a:pt x="825145" y="363690"/>
                  </a:cubicBezTo>
                  <a:cubicBezTo>
                    <a:pt x="815563" y="363690"/>
                    <a:pt x="806539" y="359962"/>
                    <a:pt x="799748" y="353173"/>
                  </a:cubicBezTo>
                  <a:lnTo>
                    <a:pt x="757797" y="311230"/>
                  </a:lnTo>
                  <a:lnTo>
                    <a:pt x="603991" y="465008"/>
                  </a:lnTo>
                  <a:cubicBezTo>
                    <a:pt x="609628" y="485845"/>
                    <a:pt x="612528" y="507365"/>
                    <a:pt x="612528" y="529030"/>
                  </a:cubicBezTo>
                  <a:cubicBezTo>
                    <a:pt x="612528" y="594348"/>
                    <a:pt x="587095" y="655741"/>
                    <a:pt x="540894" y="701916"/>
                  </a:cubicBezTo>
                  <a:lnTo>
                    <a:pt x="482300" y="760517"/>
                  </a:lnTo>
                  <a:cubicBezTo>
                    <a:pt x="477472" y="765343"/>
                    <a:pt x="471042" y="768008"/>
                    <a:pt x="464215" y="768008"/>
                  </a:cubicBezTo>
                  <a:cubicBezTo>
                    <a:pt x="457371" y="768008"/>
                    <a:pt x="450940" y="765343"/>
                    <a:pt x="446113" y="760517"/>
                  </a:cubicBezTo>
                  <a:lnTo>
                    <a:pt x="335806" y="650212"/>
                  </a:lnTo>
                  <a:lnTo>
                    <a:pt x="14503" y="897655"/>
                  </a:lnTo>
                  <a:cubicBezTo>
                    <a:pt x="12864" y="898897"/>
                    <a:pt x="10937" y="899527"/>
                    <a:pt x="9009" y="899527"/>
                  </a:cubicBezTo>
                  <a:cubicBezTo>
                    <a:pt x="6686" y="899527"/>
                    <a:pt x="4380" y="898627"/>
                    <a:pt x="2633" y="896880"/>
                  </a:cubicBezTo>
                  <a:cubicBezTo>
                    <a:pt x="-555" y="893675"/>
                    <a:pt x="-897" y="888614"/>
                    <a:pt x="1876" y="885012"/>
                  </a:cubicBezTo>
                  <a:lnTo>
                    <a:pt x="249347" y="563769"/>
                  </a:lnTo>
                  <a:lnTo>
                    <a:pt x="136446" y="450907"/>
                  </a:lnTo>
                  <a:cubicBezTo>
                    <a:pt x="126467" y="440930"/>
                    <a:pt x="126467" y="424704"/>
                    <a:pt x="136446" y="414727"/>
                  </a:cubicBezTo>
                  <a:lnTo>
                    <a:pt x="195058" y="356126"/>
                  </a:lnTo>
                  <a:cubicBezTo>
                    <a:pt x="257128" y="294086"/>
                    <a:pt x="347460" y="270188"/>
                    <a:pt x="431991" y="293059"/>
                  </a:cubicBezTo>
                  <a:lnTo>
                    <a:pt x="585816" y="139263"/>
                  </a:lnTo>
                  <a:lnTo>
                    <a:pt x="543866" y="97320"/>
                  </a:lnTo>
                  <a:cubicBezTo>
                    <a:pt x="529852" y="83327"/>
                    <a:pt x="529852" y="60546"/>
                    <a:pt x="543866" y="46553"/>
                  </a:cubicBezTo>
                  <a:lnTo>
                    <a:pt x="579890" y="10517"/>
                  </a:lnTo>
                  <a:cubicBezTo>
                    <a:pt x="586681" y="3746"/>
                    <a:pt x="595687" y="0"/>
                    <a:pt x="605288" y="0"/>
                  </a:cubicBezTo>
                  <a:cubicBezTo>
                    <a:pt x="614888" y="0"/>
                    <a:pt x="623894" y="3746"/>
                    <a:pt x="630685" y="10517"/>
                  </a:cubicBezTo>
                  <a:lnTo>
                    <a:pt x="886567" y="266370"/>
                  </a:lnTo>
                  <a:cubicBezTo>
                    <a:pt x="893358" y="273141"/>
                    <a:pt x="897086" y="282164"/>
                    <a:pt x="897086" y="291762"/>
                  </a:cubicBezTo>
                  <a:close/>
                </a:path>
              </a:pathLst>
            </a:custGeom>
            <a:solidFill>
              <a:srgbClr val="DA8F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2016356" y="18008"/>
              <a:ext cx="820602" cy="823043"/>
            </a:xfrm>
            <a:custGeom>
              <a:avLst/>
              <a:gdLst/>
              <a:ahLst/>
              <a:cxnLst/>
              <a:rect l="l" t="t" r="r" b="b"/>
              <a:pathLst>
                <a:path w="820602" h="823043" extrusionOk="0">
                  <a:moveTo>
                    <a:pt x="203719" y="558601"/>
                  </a:moveTo>
                  <a:lnTo>
                    <a:pt x="264492" y="619381"/>
                  </a:lnTo>
                  <a:lnTo>
                    <a:pt x="0" y="823044"/>
                  </a:lnTo>
                  <a:lnTo>
                    <a:pt x="203719" y="558601"/>
                  </a:lnTo>
                  <a:close/>
                  <a:moveTo>
                    <a:pt x="90710" y="409451"/>
                  </a:moveTo>
                  <a:cubicBezTo>
                    <a:pt x="87756" y="412404"/>
                    <a:pt x="87756" y="417213"/>
                    <a:pt x="90710" y="420166"/>
                  </a:cubicBezTo>
                  <a:lnTo>
                    <a:pt x="400377" y="729775"/>
                  </a:lnTo>
                  <a:cubicBezTo>
                    <a:pt x="401818" y="731198"/>
                    <a:pt x="403709" y="731990"/>
                    <a:pt x="405744" y="731990"/>
                  </a:cubicBezTo>
                  <a:cubicBezTo>
                    <a:pt x="407762" y="731990"/>
                    <a:pt x="409653" y="731198"/>
                    <a:pt x="411094" y="729775"/>
                  </a:cubicBezTo>
                  <a:lnTo>
                    <a:pt x="456071" y="684789"/>
                  </a:lnTo>
                  <a:lnTo>
                    <a:pt x="135704" y="364483"/>
                  </a:lnTo>
                  <a:lnTo>
                    <a:pt x="90710" y="409451"/>
                  </a:lnTo>
                  <a:close/>
                  <a:moveTo>
                    <a:pt x="526571" y="442947"/>
                  </a:moveTo>
                  <a:cubicBezTo>
                    <a:pt x="526625" y="442677"/>
                    <a:pt x="526679" y="442389"/>
                    <a:pt x="526751" y="442119"/>
                  </a:cubicBezTo>
                  <a:cubicBezTo>
                    <a:pt x="526823" y="441831"/>
                    <a:pt x="526895" y="441561"/>
                    <a:pt x="527003" y="441291"/>
                  </a:cubicBezTo>
                  <a:cubicBezTo>
                    <a:pt x="527093" y="441020"/>
                    <a:pt x="527219" y="440750"/>
                    <a:pt x="527345" y="440480"/>
                  </a:cubicBezTo>
                  <a:cubicBezTo>
                    <a:pt x="527471" y="440228"/>
                    <a:pt x="527597" y="439958"/>
                    <a:pt x="527742" y="439706"/>
                  </a:cubicBezTo>
                  <a:cubicBezTo>
                    <a:pt x="527886" y="439472"/>
                    <a:pt x="528048" y="439256"/>
                    <a:pt x="528210" y="439021"/>
                  </a:cubicBezTo>
                  <a:cubicBezTo>
                    <a:pt x="528408" y="438751"/>
                    <a:pt x="528606" y="438499"/>
                    <a:pt x="528840" y="438265"/>
                  </a:cubicBezTo>
                  <a:cubicBezTo>
                    <a:pt x="528930" y="438175"/>
                    <a:pt x="528984" y="438067"/>
                    <a:pt x="529074" y="437959"/>
                  </a:cubicBezTo>
                  <a:lnTo>
                    <a:pt x="686592" y="280489"/>
                  </a:lnTo>
                  <a:lnTo>
                    <a:pt x="647271" y="241175"/>
                  </a:lnTo>
                  <a:lnTo>
                    <a:pt x="540062" y="134004"/>
                  </a:lnTo>
                  <a:lnTo>
                    <a:pt x="382563" y="291492"/>
                  </a:lnTo>
                  <a:cubicBezTo>
                    <a:pt x="382455" y="291582"/>
                    <a:pt x="382346" y="291654"/>
                    <a:pt x="382238" y="291744"/>
                  </a:cubicBezTo>
                  <a:cubicBezTo>
                    <a:pt x="382004" y="291961"/>
                    <a:pt x="381770" y="292159"/>
                    <a:pt x="381518" y="292339"/>
                  </a:cubicBezTo>
                  <a:cubicBezTo>
                    <a:pt x="381284" y="292519"/>
                    <a:pt x="381050" y="292681"/>
                    <a:pt x="380797" y="292825"/>
                  </a:cubicBezTo>
                  <a:cubicBezTo>
                    <a:pt x="380545" y="292969"/>
                    <a:pt x="380311" y="293095"/>
                    <a:pt x="380059" y="293221"/>
                  </a:cubicBezTo>
                  <a:cubicBezTo>
                    <a:pt x="379771" y="293347"/>
                    <a:pt x="379501" y="293473"/>
                    <a:pt x="379212" y="293563"/>
                  </a:cubicBezTo>
                  <a:cubicBezTo>
                    <a:pt x="378960" y="293671"/>
                    <a:pt x="378690" y="293743"/>
                    <a:pt x="378420" y="293798"/>
                  </a:cubicBezTo>
                  <a:cubicBezTo>
                    <a:pt x="378132" y="293888"/>
                    <a:pt x="377843" y="293942"/>
                    <a:pt x="377555" y="293996"/>
                  </a:cubicBezTo>
                  <a:cubicBezTo>
                    <a:pt x="377267" y="294032"/>
                    <a:pt x="376997" y="294050"/>
                    <a:pt x="376709" y="294068"/>
                  </a:cubicBezTo>
                  <a:cubicBezTo>
                    <a:pt x="376402" y="294086"/>
                    <a:pt x="376114" y="294104"/>
                    <a:pt x="375808" y="294086"/>
                  </a:cubicBezTo>
                  <a:cubicBezTo>
                    <a:pt x="375538" y="294068"/>
                    <a:pt x="375268" y="294050"/>
                    <a:pt x="374979" y="294014"/>
                  </a:cubicBezTo>
                  <a:cubicBezTo>
                    <a:pt x="374655" y="293960"/>
                    <a:pt x="374349" y="293906"/>
                    <a:pt x="374043" y="293834"/>
                  </a:cubicBezTo>
                  <a:cubicBezTo>
                    <a:pt x="373899" y="293798"/>
                    <a:pt x="373773" y="293798"/>
                    <a:pt x="373647" y="293761"/>
                  </a:cubicBezTo>
                  <a:cubicBezTo>
                    <a:pt x="293960" y="270314"/>
                    <a:pt x="207988" y="292195"/>
                    <a:pt x="149322" y="350868"/>
                  </a:cubicBezTo>
                  <a:lnTo>
                    <a:pt x="148439" y="351750"/>
                  </a:lnTo>
                  <a:lnTo>
                    <a:pt x="468805" y="672057"/>
                  </a:lnTo>
                  <a:lnTo>
                    <a:pt x="469688" y="671174"/>
                  </a:lnTo>
                  <a:cubicBezTo>
                    <a:pt x="512485" y="628403"/>
                    <a:pt x="536045" y="571531"/>
                    <a:pt x="536045" y="511021"/>
                  </a:cubicBezTo>
                  <a:cubicBezTo>
                    <a:pt x="536045" y="489266"/>
                    <a:pt x="532929" y="467674"/>
                    <a:pt x="526805" y="446873"/>
                  </a:cubicBezTo>
                  <a:cubicBezTo>
                    <a:pt x="526769" y="446747"/>
                    <a:pt x="526769" y="446603"/>
                    <a:pt x="526733" y="446477"/>
                  </a:cubicBezTo>
                  <a:cubicBezTo>
                    <a:pt x="526661" y="446171"/>
                    <a:pt x="526607" y="445865"/>
                    <a:pt x="526553" y="445541"/>
                  </a:cubicBezTo>
                  <a:cubicBezTo>
                    <a:pt x="526517" y="445271"/>
                    <a:pt x="526481" y="444982"/>
                    <a:pt x="526481" y="444694"/>
                  </a:cubicBezTo>
                  <a:cubicBezTo>
                    <a:pt x="526463" y="444406"/>
                    <a:pt x="526481" y="444118"/>
                    <a:pt x="526481" y="443830"/>
                  </a:cubicBezTo>
                  <a:cubicBezTo>
                    <a:pt x="526499" y="443542"/>
                    <a:pt x="526535" y="443254"/>
                    <a:pt x="526571" y="442947"/>
                  </a:cubicBezTo>
                  <a:close/>
                  <a:moveTo>
                    <a:pt x="815361" y="261093"/>
                  </a:moveTo>
                  <a:lnTo>
                    <a:pt x="559479" y="5241"/>
                  </a:lnTo>
                  <a:cubicBezTo>
                    <a:pt x="556093" y="1873"/>
                    <a:pt x="551590" y="0"/>
                    <a:pt x="546817" y="0"/>
                  </a:cubicBezTo>
                  <a:cubicBezTo>
                    <a:pt x="542043" y="0"/>
                    <a:pt x="537540" y="1873"/>
                    <a:pt x="534154" y="5241"/>
                  </a:cubicBezTo>
                  <a:lnTo>
                    <a:pt x="498129" y="41276"/>
                  </a:lnTo>
                  <a:cubicBezTo>
                    <a:pt x="491141" y="48246"/>
                    <a:pt x="491141" y="59610"/>
                    <a:pt x="498129" y="66579"/>
                  </a:cubicBezTo>
                  <a:lnTo>
                    <a:pt x="660186" y="228623"/>
                  </a:lnTo>
                  <a:lnTo>
                    <a:pt x="705703" y="274114"/>
                  </a:lnTo>
                  <a:cubicBezTo>
                    <a:pt x="705703" y="274114"/>
                    <a:pt x="705721" y="274132"/>
                    <a:pt x="705721" y="274150"/>
                  </a:cubicBezTo>
                  <a:lnTo>
                    <a:pt x="754012" y="322432"/>
                  </a:lnTo>
                  <a:cubicBezTo>
                    <a:pt x="757398" y="325817"/>
                    <a:pt x="761901" y="327672"/>
                    <a:pt x="766674" y="327672"/>
                  </a:cubicBezTo>
                  <a:cubicBezTo>
                    <a:pt x="771448" y="327672"/>
                    <a:pt x="775951" y="325817"/>
                    <a:pt x="779337" y="322432"/>
                  </a:cubicBezTo>
                  <a:lnTo>
                    <a:pt x="815361" y="286396"/>
                  </a:lnTo>
                  <a:cubicBezTo>
                    <a:pt x="818748" y="283028"/>
                    <a:pt x="820603" y="278526"/>
                    <a:pt x="820603" y="273754"/>
                  </a:cubicBezTo>
                  <a:cubicBezTo>
                    <a:pt x="820603" y="268963"/>
                    <a:pt x="818748" y="264479"/>
                    <a:pt x="815361" y="2610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41;p7"/>
          <p:cNvGrpSpPr/>
          <p:nvPr/>
        </p:nvGrpSpPr>
        <p:grpSpPr>
          <a:xfrm>
            <a:off x="6815795" y="2509579"/>
            <a:ext cx="336407" cy="337323"/>
            <a:chOff x="1958701" y="0"/>
            <a:chExt cx="897086" cy="899527"/>
          </a:xfrm>
        </p:grpSpPr>
        <p:sp>
          <p:nvSpPr>
            <p:cNvPr id="42" name="Google Shape;42;p7"/>
            <p:cNvSpPr/>
            <p:nvPr/>
          </p:nvSpPr>
          <p:spPr>
            <a:xfrm>
              <a:off x="1958701" y="0"/>
              <a:ext cx="897086" cy="899527"/>
            </a:xfrm>
            <a:custGeom>
              <a:avLst/>
              <a:gdLst/>
              <a:ahLst/>
              <a:cxnLst/>
              <a:rect l="l" t="t" r="r" b="b"/>
              <a:pathLst>
                <a:path w="897086" h="899527" extrusionOk="0">
                  <a:moveTo>
                    <a:pt x="897086" y="291762"/>
                  </a:moveTo>
                  <a:cubicBezTo>
                    <a:pt x="897086" y="301343"/>
                    <a:pt x="893358" y="310366"/>
                    <a:pt x="886567" y="317137"/>
                  </a:cubicBezTo>
                  <a:lnTo>
                    <a:pt x="850543" y="353173"/>
                  </a:lnTo>
                  <a:cubicBezTo>
                    <a:pt x="843752" y="359962"/>
                    <a:pt x="834746" y="363690"/>
                    <a:pt x="825145" y="363690"/>
                  </a:cubicBezTo>
                  <a:cubicBezTo>
                    <a:pt x="815563" y="363690"/>
                    <a:pt x="806539" y="359962"/>
                    <a:pt x="799748" y="353173"/>
                  </a:cubicBezTo>
                  <a:lnTo>
                    <a:pt x="757797" y="311230"/>
                  </a:lnTo>
                  <a:lnTo>
                    <a:pt x="603991" y="465008"/>
                  </a:lnTo>
                  <a:cubicBezTo>
                    <a:pt x="609628" y="485845"/>
                    <a:pt x="612528" y="507365"/>
                    <a:pt x="612528" y="529030"/>
                  </a:cubicBezTo>
                  <a:cubicBezTo>
                    <a:pt x="612528" y="594348"/>
                    <a:pt x="587095" y="655741"/>
                    <a:pt x="540894" y="701916"/>
                  </a:cubicBezTo>
                  <a:lnTo>
                    <a:pt x="482300" y="760517"/>
                  </a:lnTo>
                  <a:cubicBezTo>
                    <a:pt x="477472" y="765343"/>
                    <a:pt x="471042" y="768008"/>
                    <a:pt x="464215" y="768008"/>
                  </a:cubicBezTo>
                  <a:cubicBezTo>
                    <a:pt x="457371" y="768008"/>
                    <a:pt x="450940" y="765343"/>
                    <a:pt x="446113" y="760517"/>
                  </a:cubicBezTo>
                  <a:lnTo>
                    <a:pt x="335806" y="650212"/>
                  </a:lnTo>
                  <a:lnTo>
                    <a:pt x="14503" y="897655"/>
                  </a:lnTo>
                  <a:cubicBezTo>
                    <a:pt x="12864" y="898897"/>
                    <a:pt x="10937" y="899527"/>
                    <a:pt x="9009" y="899527"/>
                  </a:cubicBezTo>
                  <a:cubicBezTo>
                    <a:pt x="6686" y="899527"/>
                    <a:pt x="4380" y="898627"/>
                    <a:pt x="2633" y="896880"/>
                  </a:cubicBezTo>
                  <a:cubicBezTo>
                    <a:pt x="-555" y="893675"/>
                    <a:pt x="-897" y="888614"/>
                    <a:pt x="1876" y="885012"/>
                  </a:cubicBezTo>
                  <a:lnTo>
                    <a:pt x="249347" y="563769"/>
                  </a:lnTo>
                  <a:lnTo>
                    <a:pt x="136446" y="450907"/>
                  </a:lnTo>
                  <a:cubicBezTo>
                    <a:pt x="126467" y="440930"/>
                    <a:pt x="126467" y="424704"/>
                    <a:pt x="136446" y="414727"/>
                  </a:cubicBezTo>
                  <a:lnTo>
                    <a:pt x="195058" y="356126"/>
                  </a:lnTo>
                  <a:cubicBezTo>
                    <a:pt x="257128" y="294086"/>
                    <a:pt x="347460" y="270188"/>
                    <a:pt x="431991" y="293059"/>
                  </a:cubicBezTo>
                  <a:lnTo>
                    <a:pt x="585816" y="139263"/>
                  </a:lnTo>
                  <a:lnTo>
                    <a:pt x="543866" y="97320"/>
                  </a:lnTo>
                  <a:cubicBezTo>
                    <a:pt x="529852" y="83327"/>
                    <a:pt x="529852" y="60546"/>
                    <a:pt x="543866" y="46553"/>
                  </a:cubicBezTo>
                  <a:lnTo>
                    <a:pt x="579890" y="10517"/>
                  </a:lnTo>
                  <a:cubicBezTo>
                    <a:pt x="586681" y="3746"/>
                    <a:pt x="595687" y="0"/>
                    <a:pt x="605288" y="0"/>
                  </a:cubicBezTo>
                  <a:cubicBezTo>
                    <a:pt x="614888" y="0"/>
                    <a:pt x="623894" y="3746"/>
                    <a:pt x="630685" y="10517"/>
                  </a:cubicBezTo>
                  <a:lnTo>
                    <a:pt x="886567" y="266370"/>
                  </a:lnTo>
                  <a:cubicBezTo>
                    <a:pt x="893358" y="273141"/>
                    <a:pt x="897086" y="282164"/>
                    <a:pt x="897086" y="291762"/>
                  </a:cubicBezTo>
                  <a:close/>
                </a:path>
              </a:pathLst>
            </a:custGeom>
            <a:solidFill>
              <a:srgbClr val="DA8F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2017172" y="18008"/>
              <a:ext cx="820602" cy="823043"/>
            </a:xfrm>
            <a:custGeom>
              <a:avLst/>
              <a:gdLst/>
              <a:ahLst/>
              <a:cxnLst/>
              <a:rect l="l" t="t" r="r" b="b"/>
              <a:pathLst>
                <a:path w="820602" h="823043" extrusionOk="0">
                  <a:moveTo>
                    <a:pt x="203719" y="558601"/>
                  </a:moveTo>
                  <a:lnTo>
                    <a:pt x="264492" y="619381"/>
                  </a:lnTo>
                  <a:lnTo>
                    <a:pt x="0" y="823044"/>
                  </a:lnTo>
                  <a:lnTo>
                    <a:pt x="203719" y="558601"/>
                  </a:lnTo>
                  <a:close/>
                  <a:moveTo>
                    <a:pt x="90710" y="409451"/>
                  </a:moveTo>
                  <a:cubicBezTo>
                    <a:pt x="87756" y="412404"/>
                    <a:pt x="87756" y="417213"/>
                    <a:pt x="90710" y="420166"/>
                  </a:cubicBezTo>
                  <a:lnTo>
                    <a:pt x="400377" y="729775"/>
                  </a:lnTo>
                  <a:cubicBezTo>
                    <a:pt x="401818" y="731198"/>
                    <a:pt x="403709" y="731990"/>
                    <a:pt x="405744" y="731990"/>
                  </a:cubicBezTo>
                  <a:cubicBezTo>
                    <a:pt x="407762" y="731990"/>
                    <a:pt x="409653" y="731198"/>
                    <a:pt x="411094" y="729775"/>
                  </a:cubicBezTo>
                  <a:lnTo>
                    <a:pt x="456071" y="684789"/>
                  </a:lnTo>
                  <a:lnTo>
                    <a:pt x="135704" y="364483"/>
                  </a:lnTo>
                  <a:lnTo>
                    <a:pt x="90710" y="409451"/>
                  </a:lnTo>
                  <a:close/>
                  <a:moveTo>
                    <a:pt x="526571" y="442947"/>
                  </a:moveTo>
                  <a:cubicBezTo>
                    <a:pt x="526625" y="442677"/>
                    <a:pt x="526679" y="442389"/>
                    <a:pt x="526751" y="442119"/>
                  </a:cubicBezTo>
                  <a:cubicBezTo>
                    <a:pt x="526823" y="441831"/>
                    <a:pt x="526895" y="441561"/>
                    <a:pt x="527003" y="441291"/>
                  </a:cubicBezTo>
                  <a:cubicBezTo>
                    <a:pt x="527093" y="441020"/>
                    <a:pt x="527219" y="440750"/>
                    <a:pt x="527345" y="440480"/>
                  </a:cubicBezTo>
                  <a:cubicBezTo>
                    <a:pt x="527471" y="440228"/>
                    <a:pt x="527597" y="439958"/>
                    <a:pt x="527742" y="439706"/>
                  </a:cubicBezTo>
                  <a:cubicBezTo>
                    <a:pt x="527886" y="439472"/>
                    <a:pt x="528048" y="439256"/>
                    <a:pt x="528210" y="439021"/>
                  </a:cubicBezTo>
                  <a:cubicBezTo>
                    <a:pt x="528408" y="438751"/>
                    <a:pt x="528606" y="438499"/>
                    <a:pt x="528840" y="438265"/>
                  </a:cubicBezTo>
                  <a:cubicBezTo>
                    <a:pt x="528930" y="438175"/>
                    <a:pt x="528984" y="438067"/>
                    <a:pt x="529074" y="437959"/>
                  </a:cubicBezTo>
                  <a:lnTo>
                    <a:pt x="686592" y="280489"/>
                  </a:lnTo>
                  <a:lnTo>
                    <a:pt x="647271" y="241175"/>
                  </a:lnTo>
                  <a:lnTo>
                    <a:pt x="540062" y="134004"/>
                  </a:lnTo>
                  <a:lnTo>
                    <a:pt x="382563" y="291492"/>
                  </a:lnTo>
                  <a:cubicBezTo>
                    <a:pt x="382455" y="291582"/>
                    <a:pt x="382346" y="291654"/>
                    <a:pt x="382238" y="291744"/>
                  </a:cubicBezTo>
                  <a:cubicBezTo>
                    <a:pt x="382004" y="291961"/>
                    <a:pt x="381770" y="292159"/>
                    <a:pt x="381518" y="292339"/>
                  </a:cubicBezTo>
                  <a:cubicBezTo>
                    <a:pt x="381284" y="292519"/>
                    <a:pt x="381050" y="292681"/>
                    <a:pt x="380797" y="292825"/>
                  </a:cubicBezTo>
                  <a:cubicBezTo>
                    <a:pt x="380545" y="292969"/>
                    <a:pt x="380311" y="293095"/>
                    <a:pt x="380059" y="293221"/>
                  </a:cubicBezTo>
                  <a:cubicBezTo>
                    <a:pt x="379771" y="293347"/>
                    <a:pt x="379501" y="293473"/>
                    <a:pt x="379212" y="293563"/>
                  </a:cubicBezTo>
                  <a:cubicBezTo>
                    <a:pt x="378960" y="293671"/>
                    <a:pt x="378690" y="293743"/>
                    <a:pt x="378420" y="293798"/>
                  </a:cubicBezTo>
                  <a:cubicBezTo>
                    <a:pt x="378132" y="293888"/>
                    <a:pt x="377843" y="293942"/>
                    <a:pt x="377555" y="293996"/>
                  </a:cubicBezTo>
                  <a:cubicBezTo>
                    <a:pt x="377267" y="294032"/>
                    <a:pt x="376997" y="294050"/>
                    <a:pt x="376709" y="294068"/>
                  </a:cubicBezTo>
                  <a:cubicBezTo>
                    <a:pt x="376402" y="294086"/>
                    <a:pt x="376114" y="294104"/>
                    <a:pt x="375808" y="294086"/>
                  </a:cubicBezTo>
                  <a:cubicBezTo>
                    <a:pt x="375538" y="294068"/>
                    <a:pt x="375268" y="294050"/>
                    <a:pt x="374979" y="294014"/>
                  </a:cubicBezTo>
                  <a:cubicBezTo>
                    <a:pt x="374655" y="293960"/>
                    <a:pt x="374349" y="293906"/>
                    <a:pt x="374043" y="293834"/>
                  </a:cubicBezTo>
                  <a:cubicBezTo>
                    <a:pt x="373899" y="293798"/>
                    <a:pt x="373773" y="293798"/>
                    <a:pt x="373647" y="293761"/>
                  </a:cubicBezTo>
                  <a:cubicBezTo>
                    <a:pt x="293960" y="270314"/>
                    <a:pt x="207988" y="292195"/>
                    <a:pt x="149322" y="350868"/>
                  </a:cubicBezTo>
                  <a:lnTo>
                    <a:pt x="148439" y="351750"/>
                  </a:lnTo>
                  <a:lnTo>
                    <a:pt x="468805" y="672057"/>
                  </a:lnTo>
                  <a:lnTo>
                    <a:pt x="469688" y="671174"/>
                  </a:lnTo>
                  <a:cubicBezTo>
                    <a:pt x="512485" y="628403"/>
                    <a:pt x="536045" y="571531"/>
                    <a:pt x="536045" y="511021"/>
                  </a:cubicBezTo>
                  <a:cubicBezTo>
                    <a:pt x="536045" y="489266"/>
                    <a:pt x="532929" y="467674"/>
                    <a:pt x="526805" y="446873"/>
                  </a:cubicBezTo>
                  <a:cubicBezTo>
                    <a:pt x="526769" y="446747"/>
                    <a:pt x="526769" y="446603"/>
                    <a:pt x="526733" y="446477"/>
                  </a:cubicBezTo>
                  <a:cubicBezTo>
                    <a:pt x="526661" y="446171"/>
                    <a:pt x="526607" y="445865"/>
                    <a:pt x="526553" y="445541"/>
                  </a:cubicBezTo>
                  <a:cubicBezTo>
                    <a:pt x="526517" y="445271"/>
                    <a:pt x="526481" y="444982"/>
                    <a:pt x="526481" y="444694"/>
                  </a:cubicBezTo>
                  <a:cubicBezTo>
                    <a:pt x="526463" y="444406"/>
                    <a:pt x="526481" y="444118"/>
                    <a:pt x="526481" y="443830"/>
                  </a:cubicBezTo>
                  <a:cubicBezTo>
                    <a:pt x="526499" y="443542"/>
                    <a:pt x="526535" y="443254"/>
                    <a:pt x="526571" y="442947"/>
                  </a:cubicBezTo>
                  <a:close/>
                  <a:moveTo>
                    <a:pt x="815361" y="261093"/>
                  </a:moveTo>
                  <a:lnTo>
                    <a:pt x="559479" y="5241"/>
                  </a:lnTo>
                  <a:cubicBezTo>
                    <a:pt x="556093" y="1873"/>
                    <a:pt x="551590" y="0"/>
                    <a:pt x="546817" y="0"/>
                  </a:cubicBezTo>
                  <a:cubicBezTo>
                    <a:pt x="542043" y="0"/>
                    <a:pt x="537540" y="1873"/>
                    <a:pt x="534154" y="5241"/>
                  </a:cubicBezTo>
                  <a:lnTo>
                    <a:pt x="498129" y="41276"/>
                  </a:lnTo>
                  <a:cubicBezTo>
                    <a:pt x="491141" y="48246"/>
                    <a:pt x="491141" y="59610"/>
                    <a:pt x="498129" y="66579"/>
                  </a:cubicBezTo>
                  <a:lnTo>
                    <a:pt x="660186" y="228623"/>
                  </a:lnTo>
                  <a:lnTo>
                    <a:pt x="705703" y="274114"/>
                  </a:lnTo>
                  <a:cubicBezTo>
                    <a:pt x="705703" y="274114"/>
                    <a:pt x="705721" y="274132"/>
                    <a:pt x="705721" y="274150"/>
                  </a:cubicBezTo>
                  <a:lnTo>
                    <a:pt x="754012" y="322432"/>
                  </a:lnTo>
                  <a:cubicBezTo>
                    <a:pt x="757398" y="325817"/>
                    <a:pt x="761901" y="327672"/>
                    <a:pt x="766674" y="327672"/>
                  </a:cubicBezTo>
                  <a:cubicBezTo>
                    <a:pt x="771448" y="327672"/>
                    <a:pt x="775951" y="325817"/>
                    <a:pt x="779337" y="322432"/>
                  </a:cubicBezTo>
                  <a:lnTo>
                    <a:pt x="815361" y="286396"/>
                  </a:lnTo>
                  <a:cubicBezTo>
                    <a:pt x="818748" y="283028"/>
                    <a:pt x="820603" y="278526"/>
                    <a:pt x="820603" y="273754"/>
                  </a:cubicBezTo>
                  <a:cubicBezTo>
                    <a:pt x="820603" y="268963"/>
                    <a:pt x="818748" y="264479"/>
                    <a:pt x="815361" y="2610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7"/>
          <p:cNvSpPr/>
          <p:nvPr/>
        </p:nvSpPr>
        <p:spPr>
          <a:xfrm>
            <a:off x="1543965" y="2516332"/>
            <a:ext cx="307726" cy="308641"/>
          </a:xfrm>
          <a:custGeom>
            <a:avLst/>
            <a:gdLst/>
            <a:ahLst/>
            <a:cxnLst/>
            <a:rect l="l" t="t" r="r" b="b"/>
            <a:pathLst>
              <a:path w="820602" h="823043" extrusionOk="0">
                <a:moveTo>
                  <a:pt x="203719" y="558601"/>
                </a:moveTo>
                <a:lnTo>
                  <a:pt x="264492" y="619381"/>
                </a:lnTo>
                <a:lnTo>
                  <a:pt x="0" y="823044"/>
                </a:lnTo>
                <a:lnTo>
                  <a:pt x="203719" y="558601"/>
                </a:lnTo>
                <a:close/>
                <a:moveTo>
                  <a:pt x="90710" y="409451"/>
                </a:moveTo>
                <a:cubicBezTo>
                  <a:pt x="87756" y="412404"/>
                  <a:pt x="87756" y="417213"/>
                  <a:pt x="90710" y="420166"/>
                </a:cubicBezTo>
                <a:lnTo>
                  <a:pt x="400377" y="729775"/>
                </a:lnTo>
                <a:cubicBezTo>
                  <a:pt x="401818" y="731198"/>
                  <a:pt x="403709" y="731990"/>
                  <a:pt x="405744" y="731990"/>
                </a:cubicBezTo>
                <a:cubicBezTo>
                  <a:pt x="407762" y="731990"/>
                  <a:pt x="409653" y="731198"/>
                  <a:pt x="411094" y="729775"/>
                </a:cubicBezTo>
                <a:lnTo>
                  <a:pt x="456071" y="684789"/>
                </a:lnTo>
                <a:lnTo>
                  <a:pt x="135704" y="364483"/>
                </a:lnTo>
                <a:lnTo>
                  <a:pt x="90710" y="409451"/>
                </a:lnTo>
                <a:close/>
                <a:moveTo>
                  <a:pt x="526571" y="442947"/>
                </a:moveTo>
                <a:cubicBezTo>
                  <a:pt x="526625" y="442677"/>
                  <a:pt x="526679" y="442389"/>
                  <a:pt x="526751" y="442119"/>
                </a:cubicBezTo>
                <a:cubicBezTo>
                  <a:pt x="526823" y="441831"/>
                  <a:pt x="526895" y="441561"/>
                  <a:pt x="527003" y="441291"/>
                </a:cubicBezTo>
                <a:cubicBezTo>
                  <a:pt x="527093" y="441020"/>
                  <a:pt x="527219" y="440750"/>
                  <a:pt x="527345" y="440480"/>
                </a:cubicBezTo>
                <a:cubicBezTo>
                  <a:pt x="527471" y="440228"/>
                  <a:pt x="527597" y="439958"/>
                  <a:pt x="527742" y="439706"/>
                </a:cubicBezTo>
                <a:cubicBezTo>
                  <a:pt x="527886" y="439472"/>
                  <a:pt x="528048" y="439256"/>
                  <a:pt x="528210" y="439021"/>
                </a:cubicBezTo>
                <a:cubicBezTo>
                  <a:pt x="528408" y="438751"/>
                  <a:pt x="528606" y="438499"/>
                  <a:pt x="528840" y="438265"/>
                </a:cubicBezTo>
                <a:cubicBezTo>
                  <a:pt x="528930" y="438175"/>
                  <a:pt x="528984" y="438067"/>
                  <a:pt x="529074" y="437959"/>
                </a:cubicBezTo>
                <a:lnTo>
                  <a:pt x="686592" y="280489"/>
                </a:lnTo>
                <a:lnTo>
                  <a:pt x="647271" y="241175"/>
                </a:lnTo>
                <a:lnTo>
                  <a:pt x="540062" y="134004"/>
                </a:lnTo>
                <a:lnTo>
                  <a:pt x="382563" y="291492"/>
                </a:lnTo>
                <a:cubicBezTo>
                  <a:pt x="382455" y="291582"/>
                  <a:pt x="382346" y="291654"/>
                  <a:pt x="382238" y="291744"/>
                </a:cubicBezTo>
                <a:cubicBezTo>
                  <a:pt x="382004" y="291961"/>
                  <a:pt x="381770" y="292159"/>
                  <a:pt x="381518" y="292339"/>
                </a:cubicBezTo>
                <a:cubicBezTo>
                  <a:pt x="381284" y="292519"/>
                  <a:pt x="381050" y="292681"/>
                  <a:pt x="380797" y="292825"/>
                </a:cubicBezTo>
                <a:cubicBezTo>
                  <a:pt x="380545" y="292969"/>
                  <a:pt x="380311" y="293095"/>
                  <a:pt x="380059" y="293221"/>
                </a:cubicBezTo>
                <a:cubicBezTo>
                  <a:pt x="379771" y="293347"/>
                  <a:pt x="379501" y="293473"/>
                  <a:pt x="379212" y="293563"/>
                </a:cubicBezTo>
                <a:cubicBezTo>
                  <a:pt x="378960" y="293671"/>
                  <a:pt x="378690" y="293743"/>
                  <a:pt x="378420" y="293798"/>
                </a:cubicBezTo>
                <a:cubicBezTo>
                  <a:pt x="378132" y="293888"/>
                  <a:pt x="377843" y="293942"/>
                  <a:pt x="377555" y="293996"/>
                </a:cubicBezTo>
                <a:cubicBezTo>
                  <a:pt x="377267" y="294032"/>
                  <a:pt x="376997" y="294050"/>
                  <a:pt x="376709" y="294068"/>
                </a:cubicBezTo>
                <a:cubicBezTo>
                  <a:pt x="376402" y="294086"/>
                  <a:pt x="376114" y="294104"/>
                  <a:pt x="375808" y="294086"/>
                </a:cubicBezTo>
                <a:cubicBezTo>
                  <a:pt x="375538" y="294068"/>
                  <a:pt x="375268" y="294050"/>
                  <a:pt x="374979" y="294014"/>
                </a:cubicBezTo>
                <a:cubicBezTo>
                  <a:pt x="374655" y="293960"/>
                  <a:pt x="374349" y="293906"/>
                  <a:pt x="374043" y="293834"/>
                </a:cubicBezTo>
                <a:cubicBezTo>
                  <a:pt x="373899" y="293798"/>
                  <a:pt x="373773" y="293798"/>
                  <a:pt x="373647" y="293761"/>
                </a:cubicBezTo>
                <a:cubicBezTo>
                  <a:pt x="293960" y="270314"/>
                  <a:pt x="207988" y="292195"/>
                  <a:pt x="149322" y="350868"/>
                </a:cubicBezTo>
                <a:lnTo>
                  <a:pt x="148439" y="351750"/>
                </a:lnTo>
                <a:lnTo>
                  <a:pt x="468805" y="672057"/>
                </a:lnTo>
                <a:lnTo>
                  <a:pt x="469688" y="671174"/>
                </a:lnTo>
                <a:cubicBezTo>
                  <a:pt x="512485" y="628403"/>
                  <a:pt x="536045" y="571531"/>
                  <a:pt x="536045" y="511021"/>
                </a:cubicBezTo>
                <a:cubicBezTo>
                  <a:pt x="536045" y="489266"/>
                  <a:pt x="532929" y="467674"/>
                  <a:pt x="526805" y="446873"/>
                </a:cubicBezTo>
                <a:cubicBezTo>
                  <a:pt x="526769" y="446747"/>
                  <a:pt x="526769" y="446603"/>
                  <a:pt x="526733" y="446477"/>
                </a:cubicBezTo>
                <a:cubicBezTo>
                  <a:pt x="526661" y="446171"/>
                  <a:pt x="526607" y="445865"/>
                  <a:pt x="526553" y="445541"/>
                </a:cubicBezTo>
                <a:cubicBezTo>
                  <a:pt x="526517" y="445271"/>
                  <a:pt x="526481" y="444982"/>
                  <a:pt x="526481" y="444694"/>
                </a:cubicBezTo>
                <a:cubicBezTo>
                  <a:pt x="526463" y="444406"/>
                  <a:pt x="526481" y="444118"/>
                  <a:pt x="526481" y="443830"/>
                </a:cubicBezTo>
                <a:cubicBezTo>
                  <a:pt x="526499" y="443542"/>
                  <a:pt x="526535" y="443254"/>
                  <a:pt x="526571" y="442947"/>
                </a:cubicBezTo>
                <a:close/>
                <a:moveTo>
                  <a:pt x="815361" y="261093"/>
                </a:moveTo>
                <a:lnTo>
                  <a:pt x="559479" y="5241"/>
                </a:lnTo>
                <a:cubicBezTo>
                  <a:pt x="556093" y="1873"/>
                  <a:pt x="551590" y="0"/>
                  <a:pt x="546817" y="0"/>
                </a:cubicBezTo>
                <a:cubicBezTo>
                  <a:pt x="542043" y="0"/>
                  <a:pt x="537540" y="1873"/>
                  <a:pt x="534154" y="5241"/>
                </a:cubicBezTo>
                <a:lnTo>
                  <a:pt x="498129" y="41276"/>
                </a:lnTo>
                <a:cubicBezTo>
                  <a:pt x="491141" y="48246"/>
                  <a:pt x="491141" y="59610"/>
                  <a:pt x="498129" y="66579"/>
                </a:cubicBezTo>
                <a:lnTo>
                  <a:pt x="660186" y="228623"/>
                </a:lnTo>
                <a:lnTo>
                  <a:pt x="705703" y="274114"/>
                </a:lnTo>
                <a:cubicBezTo>
                  <a:pt x="705703" y="274114"/>
                  <a:pt x="705721" y="274132"/>
                  <a:pt x="705721" y="274150"/>
                </a:cubicBezTo>
                <a:lnTo>
                  <a:pt x="754012" y="322432"/>
                </a:lnTo>
                <a:cubicBezTo>
                  <a:pt x="757398" y="325817"/>
                  <a:pt x="761901" y="327672"/>
                  <a:pt x="766674" y="327672"/>
                </a:cubicBezTo>
                <a:cubicBezTo>
                  <a:pt x="771448" y="327672"/>
                  <a:pt x="775951" y="325817"/>
                  <a:pt x="779337" y="322432"/>
                </a:cubicBezTo>
                <a:lnTo>
                  <a:pt x="815361" y="286396"/>
                </a:lnTo>
                <a:cubicBezTo>
                  <a:pt x="818748" y="283028"/>
                  <a:pt x="820603" y="278526"/>
                  <a:pt x="820603" y="273754"/>
                </a:cubicBezTo>
                <a:cubicBezTo>
                  <a:pt x="820603" y="268963"/>
                  <a:pt x="818748" y="264479"/>
                  <a:pt x="815361" y="2610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4168611" y="2509579"/>
            <a:ext cx="336407" cy="337323"/>
          </a:xfrm>
          <a:custGeom>
            <a:avLst/>
            <a:gdLst/>
            <a:ahLst/>
            <a:cxnLst/>
            <a:rect l="l" t="t" r="r" b="b"/>
            <a:pathLst>
              <a:path w="897086" h="899527" extrusionOk="0">
                <a:moveTo>
                  <a:pt x="886567" y="266370"/>
                </a:moveTo>
                <a:lnTo>
                  <a:pt x="630685" y="10517"/>
                </a:lnTo>
                <a:cubicBezTo>
                  <a:pt x="623894" y="3746"/>
                  <a:pt x="614888" y="0"/>
                  <a:pt x="605288" y="0"/>
                </a:cubicBezTo>
                <a:cubicBezTo>
                  <a:pt x="595687" y="0"/>
                  <a:pt x="586681" y="3746"/>
                  <a:pt x="579890" y="10517"/>
                </a:cubicBezTo>
                <a:lnTo>
                  <a:pt x="543866" y="46553"/>
                </a:lnTo>
                <a:cubicBezTo>
                  <a:pt x="529852" y="60546"/>
                  <a:pt x="529852" y="83327"/>
                  <a:pt x="543866" y="97320"/>
                </a:cubicBezTo>
                <a:lnTo>
                  <a:pt x="585816" y="139263"/>
                </a:lnTo>
                <a:lnTo>
                  <a:pt x="431991" y="293059"/>
                </a:lnTo>
                <a:cubicBezTo>
                  <a:pt x="347460" y="270188"/>
                  <a:pt x="257128" y="294086"/>
                  <a:pt x="195058" y="356126"/>
                </a:cubicBezTo>
                <a:lnTo>
                  <a:pt x="136446" y="414727"/>
                </a:lnTo>
                <a:cubicBezTo>
                  <a:pt x="126467" y="424704"/>
                  <a:pt x="126467" y="440930"/>
                  <a:pt x="136446" y="450907"/>
                </a:cubicBezTo>
                <a:lnTo>
                  <a:pt x="249347" y="563769"/>
                </a:lnTo>
                <a:lnTo>
                  <a:pt x="1876" y="885012"/>
                </a:lnTo>
                <a:cubicBezTo>
                  <a:pt x="-897" y="888614"/>
                  <a:pt x="-555" y="893675"/>
                  <a:pt x="2633" y="896880"/>
                </a:cubicBezTo>
                <a:cubicBezTo>
                  <a:pt x="4380" y="898627"/>
                  <a:pt x="6686" y="899527"/>
                  <a:pt x="9009" y="899527"/>
                </a:cubicBezTo>
                <a:cubicBezTo>
                  <a:pt x="10937" y="899527"/>
                  <a:pt x="12864" y="898897"/>
                  <a:pt x="14503" y="897655"/>
                </a:cubicBezTo>
                <a:lnTo>
                  <a:pt x="335806" y="650212"/>
                </a:lnTo>
                <a:lnTo>
                  <a:pt x="446113" y="760517"/>
                </a:lnTo>
                <a:cubicBezTo>
                  <a:pt x="450940" y="765343"/>
                  <a:pt x="457371" y="768008"/>
                  <a:pt x="464215" y="768008"/>
                </a:cubicBezTo>
                <a:cubicBezTo>
                  <a:pt x="471042" y="768008"/>
                  <a:pt x="477472" y="765343"/>
                  <a:pt x="482300" y="760517"/>
                </a:cubicBezTo>
                <a:lnTo>
                  <a:pt x="540894" y="701916"/>
                </a:lnTo>
                <a:cubicBezTo>
                  <a:pt x="587095" y="655741"/>
                  <a:pt x="612528" y="594348"/>
                  <a:pt x="612528" y="529030"/>
                </a:cubicBezTo>
                <a:cubicBezTo>
                  <a:pt x="612528" y="507365"/>
                  <a:pt x="609628" y="485845"/>
                  <a:pt x="603991" y="465008"/>
                </a:cubicBezTo>
                <a:lnTo>
                  <a:pt x="757797" y="311230"/>
                </a:lnTo>
                <a:lnTo>
                  <a:pt x="799748" y="353173"/>
                </a:lnTo>
                <a:cubicBezTo>
                  <a:pt x="806539" y="359962"/>
                  <a:pt x="815563" y="363690"/>
                  <a:pt x="825145" y="363690"/>
                </a:cubicBezTo>
                <a:cubicBezTo>
                  <a:pt x="834746" y="363690"/>
                  <a:pt x="843752" y="359962"/>
                  <a:pt x="850543" y="353173"/>
                </a:cubicBezTo>
                <a:lnTo>
                  <a:pt x="886567" y="317137"/>
                </a:lnTo>
                <a:cubicBezTo>
                  <a:pt x="893358" y="310366"/>
                  <a:pt x="897086" y="301343"/>
                  <a:pt x="897086" y="291762"/>
                </a:cubicBezTo>
                <a:cubicBezTo>
                  <a:pt x="897086" y="282164"/>
                  <a:pt x="893358" y="273141"/>
                  <a:pt x="886567" y="266370"/>
                </a:cubicBezTo>
                <a:close/>
                <a:moveTo>
                  <a:pt x="58471" y="841052"/>
                </a:moveTo>
                <a:lnTo>
                  <a:pt x="262190" y="576610"/>
                </a:lnTo>
                <a:lnTo>
                  <a:pt x="322963" y="637390"/>
                </a:lnTo>
                <a:lnTo>
                  <a:pt x="58471" y="841052"/>
                </a:lnTo>
                <a:close/>
                <a:moveTo>
                  <a:pt x="469565" y="747784"/>
                </a:moveTo>
                <a:cubicBezTo>
                  <a:pt x="468124" y="749207"/>
                  <a:pt x="466233" y="749999"/>
                  <a:pt x="464215" y="749999"/>
                </a:cubicBezTo>
                <a:cubicBezTo>
                  <a:pt x="462180" y="749999"/>
                  <a:pt x="460289" y="749207"/>
                  <a:pt x="458848" y="747784"/>
                </a:cubicBezTo>
                <a:lnTo>
                  <a:pt x="149181" y="438175"/>
                </a:lnTo>
                <a:cubicBezTo>
                  <a:pt x="146227" y="435222"/>
                  <a:pt x="146227" y="430413"/>
                  <a:pt x="149181" y="427460"/>
                </a:cubicBezTo>
                <a:lnTo>
                  <a:pt x="194175" y="382491"/>
                </a:lnTo>
                <a:lnTo>
                  <a:pt x="514542" y="702798"/>
                </a:lnTo>
                <a:lnTo>
                  <a:pt x="469565" y="747784"/>
                </a:lnTo>
                <a:close/>
                <a:moveTo>
                  <a:pt x="587545" y="455968"/>
                </a:moveTo>
                <a:cubicBezTo>
                  <a:pt x="587455" y="456076"/>
                  <a:pt x="587401" y="456184"/>
                  <a:pt x="587311" y="456274"/>
                </a:cubicBezTo>
                <a:cubicBezTo>
                  <a:pt x="587077" y="456508"/>
                  <a:pt x="586879" y="456760"/>
                  <a:pt x="586681" y="457030"/>
                </a:cubicBezTo>
                <a:cubicBezTo>
                  <a:pt x="586519" y="457264"/>
                  <a:pt x="586357" y="457481"/>
                  <a:pt x="586213" y="457715"/>
                </a:cubicBezTo>
                <a:cubicBezTo>
                  <a:pt x="586068" y="457967"/>
                  <a:pt x="585942" y="458237"/>
                  <a:pt x="585816" y="458489"/>
                </a:cubicBezTo>
                <a:cubicBezTo>
                  <a:pt x="585690" y="458759"/>
                  <a:pt x="585564" y="459029"/>
                  <a:pt x="585474" y="459299"/>
                </a:cubicBezTo>
                <a:cubicBezTo>
                  <a:pt x="585366" y="459570"/>
                  <a:pt x="585294" y="459840"/>
                  <a:pt x="585222" y="460128"/>
                </a:cubicBezTo>
                <a:cubicBezTo>
                  <a:pt x="585150" y="460398"/>
                  <a:pt x="585096" y="460686"/>
                  <a:pt x="585042" y="460956"/>
                </a:cubicBezTo>
                <a:cubicBezTo>
                  <a:pt x="585006" y="461262"/>
                  <a:pt x="584970" y="461551"/>
                  <a:pt x="584952" y="461839"/>
                </a:cubicBezTo>
                <a:cubicBezTo>
                  <a:pt x="584952" y="462127"/>
                  <a:pt x="584934" y="462415"/>
                  <a:pt x="584952" y="462703"/>
                </a:cubicBezTo>
                <a:cubicBezTo>
                  <a:pt x="584952" y="462991"/>
                  <a:pt x="584988" y="463279"/>
                  <a:pt x="585024" y="463550"/>
                </a:cubicBezTo>
                <a:cubicBezTo>
                  <a:pt x="585078" y="463874"/>
                  <a:pt x="585132" y="464180"/>
                  <a:pt x="585204" y="464486"/>
                </a:cubicBezTo>
                <a:cubicBezTo>
                  <a:pt x="585240" y="464612"/>
                  <a:pt x="585240" y="464756"/>
                  <a:pt x="585276" y="464882"/>
                </a:cubicBezTo>
                <a:cubicBezTo>
                  <a:pt x="591400" y="485683"/>
                  <a:pt x="594516" y="507275"/>
                  <a:pt x="594516" y="529030"/>
                </a:cubicBezTo>
                <a:cubicBezTo>
                  <a:pt x="594516" y="589540"/>
                  <a:pt x="570956" y="646412"/>
                  <a:pt x="528159" y="689183"/>
                </a:cubicBezTo>
                <a:lnTo>
                  <a:pt x="527276" y="690066"/>
                </a:lnTo>
                <a:lnTo>
                  <a:pt x="206910" y="369759"/>
                </a:lnTo>
                <a:lnTo>
                  <a:pt x="207793" y="368877"/>
                </a:lnTo>
                <a:cubicBezTo>
                  <a:pt x="266459" y="310204"/>
                  <a:pt x="352431" y="288323"/>
                  <a:pt x="432118" y="311770"/>
                </a:cubicBezTo>
                <a:cubicBezTo>
                  <a:pt x="432244" y="311806"/>
                  <a:pt x="432370" y="311806"/>
                  <a:pt x="432514" y="311842"/>
                </a:cubicBezTo>
                <a:cubicBezTo>
                  <a:pt x="432820" y="311914"/>
                  <a:pt x="433126" y="311968"/>
                  <a:pt x="433450" y="312023"/>
                </a:cubicBezTo>
                <a:cubicBezTo>
                  <a:pt x="433739" y="312059"/>
                  <a:pt x="434009" y="312077"/>
                  <a:pt x="434279" y="312095"/>
                </a:cubicBezTo>
                <a:cubicBezTo>
                  <a:pt x="434585" y="312113"/>
                  <a:pt x="434873" y="312095"/>
                  <a:pt x="435180" y="312077"/>
                </a:cubicBezTo>
                <a:cubicBezTo>
                  <a:pt x="435468" y="312059"/>
                  <a:pt x="435738" y="312041"/>
                  <a:pt x="436026" y="312005"/>
                </a:cubicBezTo>
                <a:cubicBezTo>
                  <a:pt x="436314" y="311950"/>
                  <a:pt x="436603" y="311896"/>
                  <a:pt x="436891" y="311806"/>
                </a:cubicBezTo>
                <a:cubicBezTo>
                  <a:pt x="437161" y="311752"/>
                  <a:pt x="437431" y="311680"/>
                  <a:pt x="437683" y="311572"/>
                </a:cubicBezTo>
                <a:cubicBezTo>
                  <a:pt x="437972" y="311482"/>
                  <a:pt x="438242" y="311356"/>
                  <a:pt x="438530" y="311230"/>
                </a:cubicBezTo>
                <a:cubicBezTo>
                  <a:pt x="438782" y="311104"/>
                  <a:pt x="439016" y="310978"/>
                  <a:pt x="439268" y="310834"/>
                </a:cubicBezTo>
                <a:cubicBezTo>
                  <a:pt x="439521" y="310690"/>
                  <a:pt x="439755" y="310528"/>
                  <a:pt x="439989" y="310348"/>
                </a:cubicBezTo>
                <a:cubicBezTo>
                  <a:pt x="440241" y="310168"/>
                  <a:pt x="440475" y="309970"/>
                  <a:pt x="440709" y="309753"/>
                </a:cubicBezTo>
                <a:cubicBezTo>
                  <a:pt x="440817" y="309663"/>
                  <a:pt x="440926" y="309591"/>
                  <a:pt x="441034" y="309501"/>
                </a:cubicBezTo>
                <a:lnTo>
                  <a:pt x="598533" y="152013"/>
                </a:lnTo>
                <a:lnTo>
                  <a:pt x="705742" y="259184"/>
                </a:lnTo>
                <a:lnTo>
                  <a:pt x="745063" y="298498"/>
                </a:lnTo>
                <a:lnTo>
                  <a:pt x="587545" y="455968"/>
                </a:lnTo>
                <a:close/>
                <a:moveTo>
                  <a:pt x="873832" y="304405"/>
                </a:moveTo>
                <a:lnTo>
                  <a:pt x="837808" y="340441"/>
                </a:lnTo>
                <a:cubicBezTo>
                  <a:pt x="834422" y="343826"/>
                  <a:pt x="829919" y="345681"/>
                  <a:pt x="825145" y="345681"/>
                </a:cubicBezTo>
                <a:cubicBezTo>
                  <a:pt x="820372" y="345681"/>
                  <a:pt x="815869" y="343826"/>
                  <a:pt x="812483" y="340441"/>
                </a:cubicBezTo>
                <a:lnTo>
                  <a:pt x="764192" y="292159"/>
                </a:lnTo>
                <a:cubicBezTo>
                  <a:pt x="764192" y="292141"/>
                  <a:pt x="764174" y="292123"/>
                  <a:pt x="764174" y="292123"/>
                </a:cubicBezTo>
                <a:lnTo>
                  <a:pt x="718657" y="246632"/>
                </a:lnTo>
                <a:lnTo>
                  <a:pt x="556600" y="84588"/>
                </a:lnTo>
                <a:cubicBezTo>
                  <a:pt x="549612" y="77618"/>
                  <a:pt x="549612" y="66255"/>
                  <a:pt x="556600" y="59285"/>
                </a:cubicBezTo>
                <a:lnTo>
                  <a:pt x="592625" y="23250"/>
                </a:lnTo>
                <a:cubicBezTo>
                  <a:pt x="596011" y="19882"/>
                  <a:pt x="600514" y="18009"/>
                  <a:pt x="605288" y="18009"/>
                </a:cubicBezTo>
                <a:cubicBezTo>
                  <a:pt x="610061" y="18009"/>
                  <a:pt x="614564" y="19882"/>
                  <a:pt x="617950" y="23250"/>
                </a:cubicBezTo>
                <a:lnTo>
                  <a:pt x="873832" y="279102"/>
                </a:lnTo>
                <a:cubicBezTo>
                  <a:pt x="877219" y="282488"/>
                  <a:pt x="879074" y="286972"/>
                  <a:pt x="879074" y="291762"/>
                </a:cubicBezTo>
                <a:cubicBezTo>
                  <a:pt x="879074" y="296535"/>
                  <a:pt x="877219" y="301037"/>
                  <a:pt x="873832" y="3044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6815795" y="2509579"/>
            <a:ext cx="336407" cy="337323"/>
          </a:xfrm>
          <a:custGeom>
            <a:avLst/>
            <a:gdLst/>
            <a:ahLst/>
            <a:cxnLst/>
            <a:rect l="l" t="t" r="r" b="b"/>
            <a:pathLst>
              <a:path w="897086" h="899527" extrusionOk="0">
                <a:moveTo>
                  <a:pt x="886567" y="266370"/>
                </a:moveTo>
                <a:lnTo>
                  <a:pt x="630685" y="10517"/>
                </a:lnTo>
                <a:cubicBezTo>
                  <a:pt x="623894" y="3746"/>
                  <a:pt x="614888" y="0"/>
                  <a:pt x="605288" y="0"/>
                </a:cubicBezTo>
                <a:cubicBezTo>
                  <a:pt x="595687" y="0"/>
                  <a:pt x="586681" y="3746"/>
                  <a:pt x="579890" y="10517"/>
                </a:cubicBezTo>
                <a:lnTo>
                  <a:pt x="543866" y="46553"/>
                </a:lnTo>
                <a:cubicBezTo>
                  <a:pt x="529852" y="60546"/>
                  <a:pt x="529852" y="83327"/>
                  <a:pt x="543866" y="97320"/>
                </a:cubicBezTo>
                <a:lnTo>
                  <a:pt x="585816" y="139263"/>
                </a:lnTo>
                <a:lnTo>
                  <a:pt x="431991" y="293059"/>
                </a:lnTo>
                <a:cubicBezTo>
                  <a:pt x="347460" y="270188"/>
                  <a:pt x="257128" y="294086"/>
                  <a:pt x="195058" y="356126"/>
                </a:cubicBezTo>
                <a:lnTo>
                  <a:pt x="136446" y="414727"/>
                </a:lnTo>
                <a:cubicBezTo>
                  <a:pt x="126467" y="424704"/>
                  <a:pt x="126467" y="440930"/>
                  <a:pt x="136446" y="450907"/>
                </a:cubicBezTo>
                <a:lnTo>
                  <a:pt x="249347" y="563769"/>
                </a:lnTo>
                <a:lnTo>
                  <a:pt x="1876" y="885012"/>
                </a:lnTo>
                <a:cubicBezTo>
                  <a:pt x="-897" y="888614"/>
                  <a:pt x="-555" y="893675"/>
                  <a:pt x="2633" y="896880"/>
                </a:cubicBezTo>
                <a:cubicBezTo>
                  <a:pt x="4380" y="898627"/>
                  <a:pt x="6686" y="899527"/>
                  <a:pt x="9009" y="899527"/>
                </a:cubicBezTo>
                <a:cubicBezTo>
                  <a:pt x="10937" y="899527"/>
                  <a:pt x="12864" y="898897"/>
                  <a:pt x="14503" y="897655"/>
                </a:cubicBezTo>
                <a:lnTo>
                  <a:pt x="335806" y="650212"/>
                </a:lnTo>
                <a:lnTo>
                  <a:pt x="446113" y="760517"/>
                </a:lnTo>
                <a:cubicBezTo>
                  <a:pt x="450940" y="765343"/>
                  <a:pt x="457371" y="768008"/>
                  <a:pt x="464215" y="768008"/>
                </a:cubicBezTo>
                <a:cubicBezTo>
                  <a:pt x="471042" y="768008"/>
                  <a:pt x="477472" y="765343"/>
                  <a:pt x="482300" y="760517"/>
                </a:cubicBezTo>
                <a:lnTo>
                  <a:pt x="540894" y="701916"/>
                </a:lnTo>
                <a:cubicBezTo>
                  <a:pt x="587095" y="655741"/>
                  <a:pt x="612528" y="594348"/>
                  <a:pt x="612528" y="529030"/>
                </a:cubicBezTo>
                <a:cubicBezTo>
                  <a:pt x="612528" y="507365"/>
                  <a:pt x="609628" y="485845"/>
                  <a:pt x="603991" y="465008"/>
                </a:cubicBezTo>
                <a:lnTo>
                  <a:pt x="757797" y="311230"/>
                </a:lnTo>
                <a:lnTo>
                  <a:pt x="799748" y="353173"/>
                </a:lnTo>
                <a:cubicBezTo>
                  <a:pt x="806539" y="359962"/>
                  <a:pt x="815563" y="363690"/>
                  <a:pt x="825145" y="363690"/>
                </a:cubicBezTo>
                <a:cubicBezTo>
                  <a:pt x="834746" y="363690"/>
                  <a:pt x="843752" y="359962"/>
                  <a:pt x="850543" y="353173"/>
                </a:cubicBezTo>
                <a:lnTo>
                  <a:pt x="886567" y="317137"/>
                </a:lnTo>
                <a:cubicBezTo>
                  <a:pt x="893358" y="310366"/>
                  <a:pt x="897086" y="301343"/>
                  <a:pt x="897086" y="291762"/>
                </a:cubicBezTo>
                <a:cubicBezTo>
                  <a:pt x="897086" y="282164"/>
                  <a:pt x="893358" y="273141"/>
                  <a:pt x="886567" y="266370"/>
                </a:cubicBezTo>
                <a:close/>
                <a:moveTo>
                  <a:pt x="58471" y="841052"/>
                </a:moveTo>
                <a:lnTo>
                  <a:pt x="262190" y="576610"/>
                </a:lnTo>
                <a:lnTo>
                  <a:pt x="322963" y="637390"/>
                </a:lnTo>
                <a:lnTo>
                  <a:pt x="58471" y="841052"/>
                </a:lnTo>
                <a:close/>
                <a:moveTo>
                  <a:pt x="469565" y="747784"/>
                </a:moveTo>
                <a:cubicBezTo>
                  <a:pt x="468124" y="749207"/>
                  <a:pt x="466233" y="749999"/>
                  <a:pt x="464215" y="749999"/>
                </a:cubicBezTo>
                <a:cubicBezTo>
                  <a:pt x="462180" y="749999"/>
                  <a:pt x="460289" y="749207"/>
                  <a:pt x="458848" y="747784"/>
                </a:cubicBezTo>
                <a:lnTo>
                  <a:pt x="149181" y="438175"/>
                </a:lnTo>
                <a:cubicBezTo>
                  <a:pt x="146227" y="435222"/>
                  <a:pt x="146227" y="430413"/>
                  <a:pt x="149181" y="427460"/>
                </a:cubicBezTo>
                <a:lnTo>
                  <a:pt x="194175" y="382491"/>
                </a:lnTo>
                <a:lnTo>
                  <a:pt x="514542" y="702798"/>
                </a:lnTo>
                <a:lnTo>
                  <a:pt x="469565" y="747784"/>
                </a:lnTo>
                <a:close/>
                <a:moveTo>
                  <a:pt x="587545" y="455968"/>
                </a:moveTo>
                <a:cubicBezTo>
                  <a:pt x="587455" y="456076"/>
                  <a:pt x="587401" y="456184"/>
                  <a:pt x="587311" y="456274"/>
                </a:cubicBezTo>
                <a:cubicBezTo>
                  <a:pt x="587077" y="456508"/>
                  <a:pt x="586879" y="456760"/>
                  <a:pt x="586681" y="457030"/>
                </a:cubicBezTo>
                <a:cubicBezTo>
                  <a:pt x="586519" y="457264"/>
                  <a:pt x="586357" y="457481"/>
                  <a:pt x="586213" y="457715"/>
                </a:cubicBezTo>
                <a:cubicBezTo>
                  <a:pt x="586068" y="457967"/>
                  <a:pt x="585942" y="458237"/>
                  <a:pt x="585816" y="458489"/>
                </a:cubicBezTo>
                <a:cubicBezTo>
                  <a:pt x="585690" y="458759"/>
                  <a:pt x="585564" y="459029"/>
                  <a:pt x="585474" y="459299"/>
                </a:cubicBezTo>
                <a:cubicBezTo>
                  <a:pt x="585366" y="459570"/>
                  <a:pt x="585294" y="459840"/>
                  <a:pt x="585222" y="460128"/>
                </a:cubicBezTo>
                <a:cubicBezTo>
                  <a:pt x="585150" y="460398"/>
                  <a:pt x="585096" y="460686"/>
                  <a:pt x="585042" y="460956"/>
                </a:cubicBezTo>
                <a:cubicBezTo>
                  <a:pt x="585006" y="461262"/>
                  <a:pt x="584970" y="461551"/>
                  <a:pt x="584952" y="461839"/>
                </a:cubicBezTo>
                <a:cubicBezTo>
                  <a:pt x="584952" y="462127"/>
                  <a:pt x="584934" y="462415"/>
                  <a:pt x="584952" y="462703"/>
                </a:cubicBezTo>
                <a:cubicBezTo>
                  <a:pt x="584952" y="462991"/>
                  <a:pt x="584988" y="463279"/>
                  <a:pt x="585024" y="463550"/>
                </a:cubicBezTo>
                <a:cubicBezTo>
                  <a:pt x="585078" y="463874"/>
                  <a:pt x="585132" y="464180"/>
                  <a:pt x="585204" y="464486"/>
                </a:cubicBezTo>
                <a:cubicBezTo>
                  <a:pt x="585240" y="464612"/>
                  <a:pt x="585240" y="464756"/>
                  <a:pt x="585276" y="464882"/>
                </a:cubicBezTo>
                <a:cubicBezTo>
                  <a:pt x="591400" y="485683"/>
                  <a:pt x="594516" y="507275"/>
                  <a:pt x="594516" y="529030"/>
                </a:cubicBezTo>
                <a:cubicBezTo>
                  <a:pt x="594516" y="589540"/>
                  <a:pt x="570956" y="646412"/>
                  <a:pt x="528159" y="689183"/>
                </a:cubicBezTo>
                <a:lnTo>
                  <a:pt x="527276" y="690066"/>
                </a:lnTo>
                <a:lnTo>
                  <a:pt x="206910" y="369759"/>
                </a:lnTo>
                <a:lnTo>
                  <a:pt x="207793" y="368877"/>
                </a:lnTo>
                <a:cubicBezTo>
                  <a:pt x="266459" y="310204"/>
                  <a:pt x="352431" y="288323"/>
                  <a:pt x="432118" y="311770"/>
                </a:cubicBezTo>
                <a:cubicBezTo>
                  <a:pt x="432244" y="311806"/>
                  <a:pt x="432370" y="311806"/>
                  <a:pt x="432514" y="311842"/>
                </a:cubicBezTo>
                <a:cubicBezTo>
                  <a:pt x="432820" y="311914"/>
                  <a:pt x="433126" y="311968"/>
                  <a:pt x="433450" y="312023"/>
                </a:cubicBezTo>
                <a:cubicBezTo>
                  <a:pt x="433739" y="312059"/>
                  <a:pt x="434009" y="312077"/>
                  <a:pt x="434279" y="312095"/>
                </a:cubicBezTo>
                <a:cubicBezTo>
                  <a:pt x="434585" y="312113"/>
                  <a:pt x="434873" y="312095"/>
                  <a:pt x="435180" y="312077"/>
                </a:cubicBezTo>
                <a:cubicBezTo>
                  <a:pt x="435468" y="312059"/>
                  <a:pt x="435738" y="312041"/>
                  <a:pt x="436026" y="312005"/>
                </a:cubicBezTo>
                <a:cubicBezTo>
                  <a:pt x="436314" y="311950"/>
                  <a:pt x="436603" y="311896"/>
                  <a:pt x="436891" y="311806"/>
                </a:cubicBezTo>
                <a:cubicBezTo>
                  <a:pt x="437161" y="311752"/>
                  <a:pt x="437431" y="311680"/>
                  <a:pt x="437683" y="311572"/>
                </a:cubicBezTo>
                <a:cubicBezTo>
                  <a:pt x="437972" y="311482"/>
                  <a:pt x="438242" y="311356"/>
                  <a:pt x="438530" y="311230"/>
                </a:cubicBezTo>
                <a:cubicBezTo>
                  <a:pt x="438782" y="311104"/>
                  <a:pt x="439016" y="310978"/>
                  <a:pt x="439268" y="310834"/>
                </a:cubicBezTo>
                <a:cubicBezTo>
                  <a:pt x="439521" y="310690"/>
                  <a:pt x="439755" y="310528"/>
                  <a:pt x="439989" y="310348"/>
                </a:cubicBezTo>
                <a:cubicBezTo>
                  <a:pt x="440241" y="310168"/>
                  <a:pt x="440475" y="309970"/>
                  <a:pt x="440709" y="309753"/>
                </a:cubicBezTo>
                <a:cubicBezTo>
                  <a:pt x="440817" y="309663"/>
                  <a:pt x="440926" y="309591"/>
                  <a:pt x="441034" y="309501"/>
                </a:cubicBezTo>
                <a:lnTo>
                  <a:pt x="598533" y="152013"/>
                </a:lnTo>
                <a:lnTo>
                  <a:pt x="705742" y="259184"/>
                </a:lnTo>
                <a:lnTo>
                  <a:pt x="745063" y="298498"/>
                </a:lnTo>
                <a:lnTo>
                  <a:pt x="587545" y="455968"/>
                </a:lnTo>
                <a:close/>
                <a:moveTo>
                  <a:pt x="873832" y="304405"/>
                </a:moveTo>
                <a:lnTo>
                  <a:pt x="837808" y="340441"/>
                </a:lnTo>
                <a:cubicBezTo>
                  <a:pt x="834422" y="343826"/>
                  <a:pt x="829919" y="345681"/>
                  <a:pt x="825145" y="345681"/>
                </a:cubicBezTo>
                <a:cubicBezTo>
                  <a:pt x="820372" y="345681"/>
                  <a:pt x="815869" y="343826"/>
                  <a:pt x="812483" y="340441"/>
                </a:cubicBezTo>
                <a:lnTo>
                  <a:pt x="764192" y="292159"/>
                </a:lnTo>
                <a:cubicBezTo>
                  <a:pt x="764192" y="292141"/>
                  <a:pt x="764174" y="292123"/>
                  <a:pt x="764174" y="292123"/>
                </a:cubicBezTo>
                <a:lnTo>
                  <a:pt x="718657" y="246632"/>
                </a:lnTo>
                <a:lnTo>
                  <a:pt x="556600" y="84588"/>
                </a:lnTo>
                <a:cubicBezTo>
                  <a:pt x="549612" y="77618"/>
                  <a:pt x="549612" y="66255"/>
                  <a:pt x="556600" y="59285"/>
                </a:cubicBezTo>
                <a:lnTo>
                  <a:pt x="592625" y="23250"/>
                </a:lnTo>
                <a:cubicBezTo>
                  <a:pt x="596011" y="19882"/>
                  <a:pt x="600514" y="18009"/>
                  <a:pt x="605288" y="18009"/>
                </a:cubicBezTo>
                <a:cubicBezTo>
                  <a:pt x="610061" y="18009"/>
                  <a:pt x="614564" y="19882"/>
                  <a:pt x="617950" y="23250"/>
                </a:cubicBezTo>
                <a:lnTo>
                  <a:pt x="873832" y="279102"/>
                </a:lnTo>
                <a:cubicBezTo>
                  <a:pt x="877219" y="282488"/>
                  <a:pt x="879074" y="286972"/>
                  <a:pt x="879074" y="291762"/>
                </a:cubicBezTo>
                <a:cubicBezTo>
                  <a:pt x="879074" y="296535"/>
                  <a:pt x="877219" y="301037"/>
                  <a:pt x="873832" y="3044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539987" y="31110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3125158" y="31110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5773291" y="31110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7525" y="711950"/>
            <a:ext cx="5049600" cy="12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493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>
            <a:spLocks noGrp="1"/>
          </p:cNvSpPr>
          <p:nvPr>
            <p:ph type="pic" idx="2"/>
          </p:nvPr>
        </p:nvSpPr>
        <p:spPr>
          <a:xfrm>
            <a:off x="2359425" y="766200"/>
            <a:ext cx="6784500" cy="36063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" name="Google Shape;54;p8"/>
          <p:cNvCxnSpPr/>
          <p:nvPr/>
        </p:nvCxnSpPr>
        <p:spPr>
          <a:xfrm rot="-5400000">
            <a:off x="6002006" y="2564630"/>
            <a:ext cx="5241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557325" y="1543050"/>
            <a:ext cx="3298200" cy="21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432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486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009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Krannert School of Management - Wikipedia">
            <a:extLst>
              <a:ext uri="{FF2B5EF4-FFF2-40B4-BE49-F238E27FC236}">
                <a16:creationId xmlns:a16="http://schemas.microsoft.com/office/drawing/2014/main" id="{05CD67B4-D26D-DB0F-0121-799F134C1E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" y="4356125"/>
            <a:ext cx="1218056" cy="61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Krannert School of Management - Wikipedia">
            <a:extLst>
              <a:ext uri="{FF2B5EF4-FFF2-40B4-BE49-F238E27FC236}">
                <a16:creationId xmlns:a16="http://schemas.microsoft.com/office/drawing/2014/main" id="{CE594BC1-9682-7DEF-87D0-66A8F7BFF9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" y="4356125"/>
            <a:ext cx="1218056" cy="61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Krannert School of Management - Wikipedia">
            <a:extLst>
              <a:ext uri="{FF2B5EF4-FFF2-40B4-BE49-F238E27FC236}">
                <a16:creationId xmlns:a16="http://schemas.microsoft.com/office/drawing/2014/main" id="{9CBFAC3A-36EC-C128-6457-A59ADC7D68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" y="4356125"/>
            <a:ext cx="1218056" cy="61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 descr="Krannert School of Management - Wikipedia">
            <a:extLst>
              <a:ext uri="{FF2B5EF4-FFF2-40B4-BE49-F238E27FC236}">
                <a16:creationId xmlns:a16="http://schemas.microsoft.com/office/drawing/2014/main" id="{864CDFF0-F40A-1792-CC43-61142E749E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" y="4356125"/>
            <a:ext cx="1218056" cy="61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0" y="713925"/>
            <a:ext cx="4952100" cy="371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" name="Google Shape;11;p2"/>
          <p:cNvCxnSpPr/>
          <p:nvPr/>
        </p:nvCxnSpPr>
        <p:spPr>
          <a:xfrm rot="-5400000">
            <a:off x="-2099006" y="2564630"/>
            <a:ext cx="5241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28200" y="1057275"/>
            <a:ext cx="4474500" cy="31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488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55300" y="1641225"/>
            <a:ext cx="7433400" cy="13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55300" y="3048977"/>
            <a:ext cx="7433400" cy="4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268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1386154" y="3021806"/>
            <a:ext cx="6371663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55300" y="3373600"/>
            <a:ext cx="743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990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>
            <a:spLocks noGrp="1"/>
          </p:cNvSpPr>
          <p:nvPr>
            <p:ph type="pic" idx="2"/>
          </p:nvPr>
        </p:nvSpPr>
        <p:spPr>
          <a:xfrm>
            <a:off x="5150625" y="714000"/>
            <a:ext cx="3993300" cy="37155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26400" y="1322700"/>
            <a:ext cx="3993300" cy="16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Font typeface="Merriweather Sans"/>
              <a:buNone/>
              <a:defRPr sz="380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Font typeface="Merriweather Sans"/>
              <a:buNone/>
              <a:defRPr sz="3800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Font typeface="Merriweather Sans"/>
              <a:buNone/>
              <a:defRPr sz="3800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Font typeface="Merriweather Sans"/>
              <a:buNone/>
              <a:defRPr sz="3800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Font typeface="Merriweather Sans"/>
              <a:buNone/>
              <a:defRPr sz="3800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Font typeface="Merriweather Sans"/>
              <a:buNone/>
              <a:defRPr sz="3800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Font typeface="Merriweather Sans"/>
              <a:buNone/>
              <a:defRPr sz="3800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Font typeface="Merriweather Sans"/>
              <a:buNone/>
              <a:defRPr sz="3800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26400" y="3548700"/>
            <a:ext cx="36546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5"/>
          <p:cNvCxnSpPr/>
          <p:nvPr/>
        </p:nvCxnSpPr>
        <p:spPr>
          <a:xfrm>
            <a:off x="0" y="3307557"/>
            <a:ext cx="457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514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erriweather Sans"/>
              <a:buNone/>
              <a:defRPr sz="32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●"/>
              <a:defRPr sz="24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○"/>
              <a:defRPr sz="24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■"/>
              <a:defRPr sz="24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●"/>
              <a:defRPr sz="24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○"/>
              <a:defRPr sz="24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■"/>
              <a:defRPr sz="24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●"/>
              <a:defRPr sz="24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○"/>
              <a:defRPr sz="24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Merriweather Sans"/>
              <a:buChar char="■"/>
              <a:defRPr sz="24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329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hyperlink" Target="https://lucid.app/lucidchart/361b3208-db7a-4679-80f2-7d98b868b20d/edit?invitationId=inv_57e409b7-f9bc-4c3f-9f46-8eeae6ed1076&amp;page=0_0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1"/>
          <p:cNvCxnSpPr/>
          <p:nvPr/>
        </p:nvCxnSpPr>
        <p:spPr>
          <a:xfrm rot="-5400000">
            <a:off x="-2099006" y="2564630"/>
            <a:ext cx="5241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Krannert School of Management - Wikipedia">
            <a:extLst>
              <a:ext uri="{FF2B5EF4-FFF2-40B4-BE49-F238E27FC236}">
                <a16:creationId xmlns:a16="http://schemas.microsoft.com/office/drawing/2014/main" id="{BEB71EBD-8037-B80D-EB32-D169AAB9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17" y="52389"/>
            <a:ext cx="1318964" cy="66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bookstore - Purdue University | Why textbooks are… | Flickr">
            <a:extLst>
              <a:ext uri="{FF2B5EF4-FFF2-40B4-BE49-F238E27FC236}">
                <a16:creationId xmlns:a16="http://schemas.microsoft.com/office/drawing/2014/main" id="{77D29505-09D4-976E-3E66-0FC9F81DE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428"/>
                    </a14:imgEffect>
                    <a14:imgEffect>
                      <a14:saturation sat="5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42"/>
            <a:ext cx="5247168" cy="393537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382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67;p11"/>
          <p:cNvSpPr txBox="1"/>
          <p:nvPr/>
        </p:nvSpPr>
        <p:spPr>
          <a:xfrm>
            <a:off x="3847699" y="719051"/>
            <a:ext cx="4782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 Sans"/>
                <a:ea typeface="Merriweather Sans"/>
                <a:cs typeface="Merriweather Sans"/>
                <a:sym typeface="Merriweather Sans"/>
              </a:rPr>
              <a:t>MGMT 582 FINAL PROJECT</a:t>
            </a:r>
            <a:endParaRPr kumimoji="0" sz="4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026" name="Picture 2" descr="University Book Store | Facebook">
            <a:extLst>
              <a:ext uri="{FF2B5EF4-FFF2-40B4-BE49-F238E27FC236}">
                <a16:creationId xmlns:a16="http://schemas.microsoft.com/office/drawing/2014/main" id="{0F905C07-12CE-2327-02E8-9F501FBB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64" y="1843733"/>
            <a:ext cx="5461270" cy="206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092ED-BD5F-7371-0CD6-0F3BE729FB4F}"/>
              </a:ext>
            </a:extLst>
          </p:cNvPr>
          <p:cNvSpPr txBox="1"/>
          <p:nvPr/>
        </p:nvSpPr>
        <p:spPr>
          <a:xfrm>
            <a:off x="521493" y="3634273"/>
            <a:ext cx="2593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400" spc="-5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Tvisha</a:t>
            </a:r>
            <a:r>
              <a:rPr lang="en-US" sz="1800" b="1" kern="1400" spc="-50">
                <a:solidFill>
                  <a:schemeClr val="bg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 Goswami</a:t>
            </a:r>
            <a:endParaRPr lang="en-US" sz="1800" b="1">
              <a:solidFill>
                <a:schemeClr val="bg1"/>
              </a:solidFill>
              <a:effectLst/>
              <a:latin typeface="Calibri" panose="020F0502020204030204" pitchFamily="34" charset="0"/>
              <a:ea typeface="Apple Symbols" panose="02000000000000000000" pitchFamily="2" charset="-79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400" spc="-50">
                <a:solidFill>
                  <a:schemeClr val="bg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Vedanti Gulalkari</a:t>
            </a:r>
            <a:endParaRPr lang="en-US" sz="1800" b="1">
              <a:solidFill>
                <a:schemeClr val="bg1"/>
              </a:solidFill>
              <a:effectLst/>
              <a:latin typeface="Calibri" panose="020F0502020204030204" pitchFamily="34" charset="0"/>
              <a:ea typeface="Apple Symbols" panose="02000000000000000000" pitchFamily="2" charset="-79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400" spc="-5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Dae</a:t>
            </a:r>
            <a:r>
              <a:rPr lang="en-US" sz="1800" b="1" kern="1400" spc="-50">
                <a:solidFill>
                  <a:schemeClr val="bg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 Sung Kim</a:t>
            </a:r>
            <a:endParaRPr lang="en-US" sz="1800" b="1">
              <a:solidFill>
                <a:schemeClr val="bg1"/>
              </a:solidFill>
              <a:effectLst/>
              <a:latin typeface="Calibri" panose="020F0502020204030204" pitchFamily="34" charset="0"/>
              <a:ea typeface="Apple Symbols" panose="02000000000000000000" pitchFamily="2" charset="-79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400" spc="-5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Rishab</a:t>
            </a:r>
            <a:r>
              <a:rPr lang="en-US" sz="1800" b="1" kern="1400" spc="-50">
                <a:solidFill>
                  <a:schemeClr val="bg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 Malhotra</a:t>
            </a:r>
            <a:endParaRPr lang="en-US" sz="1800" b="1">
              <a:solidFill>
                <a:schemeClr val="bg1"/>
              </a:solidFill>
              <a:effectLst/>
              <a:latin typeface="Calibri" panose="020F0502020204030204" pitchFamily="34" charset="0"/>
              <a:ea typeface="Apple Symbols" panose="02000000000000000000" pitchFamily="2" charset="-79"/>
              <a:cs typeface="Calibri" panose="020F0502020204030204" pitchFamily="34" charset="0"/>
            </a:endParaRPr>
          </a:p>
          <a:p>
            <a:r>
              <a:rPr lang="en-US" sz="1800" b="1" kern="1400" spc="-50">
                <a:solidFill>
                  <a:schemeClr val="bg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Soham Patil</a:t>
            </a:r>
            <a:r>
              <a:rPr lang="en-US" sz="1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 </a:t>
            </a:r>
            <a:endParaRPr lang="en-US" sz="1800" b="1">
              <a:solidFill>
                <a:schemeClr val="bg1"/>
              </a:solidFill>
              <a:latin typeface="Calibri" panose="020F0502020204030204" pitchFamily="34" charset="0"/>
              <a:ea typeface="Apple Symbols" panose="02000000000000000000" pitchFamily="2" charset="-79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1: Customer Analysis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078AD70-21A6-65D7-B70E-1EABF78A456E}"/>
              </a:ext>
            </a:extLst>
          </p:cNvPr>
          <p:cNvSpPr/>
          <p:nvPr/>
        </p:nvSpPr>
        <p:spPr>
          <a:xfrm>
            <a:off x="1473549" y="1312529"/>
            <a:ext cx="7170721" cy="3432751"/>
          </a:xfrm>
          <a:prstGeom prst="rect">
            <a:avLst/>
          </a:prstGeom>
          <a:noFill/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01C1D2A-376A-1356-7842-692343330D22}"/>
              </a:ext>
            </a:extLst>
          </p:cNvPr>
          <p:cNvSpPr/>
          <p:nvPr/>
        </p:nvSpPr>
        <p:spPr>
          <a:xfrm>
            <a:off x="3173782" y="1657145"/>
            <a:ext cx="5470010" cy="2743519"/>
          </a:xfrm>
          <a:custGeom>
            <a:avLst/>
            <a:gdLst>
              <a:gd name="connsiteX0" fmla="*/ 457262 w 2743518"/>
              <a:gd name="connsiteY0" fmla="*/ 0 h 5470009"/>
              <a:gd name="connsiteX1" fmla="*/ 2286256 w 2743518"/>
              <a:gd name="connsiteY1" fmla="*/ 0 h 5470009"/>
              <a:gd name="connsiteX2" fmla="*/ 2743518 w 2743518"/>
              <a:gd name="connsiteY2" fmla="*/ 457262 h 5470009"/>
              <a:gd name="connsiteX3" fmla="*/ 2743518 w 2743518"/>
              <a:gd name="connsiteY3" fmla="*/ 5470009 h 5470009"/>
              <a:gd name="connsiteX4" fmla="*/ 2743518 w 2743518"/>
              <a:gd name="connsiteY4" fmla="*/ 5470009 h 5470009"/>
              <a:gd name="connsiteX5" fmla="*/ 0 w 2743518"/>
              <a:gd name="connsiteY5" fmla="*/ 5470009 h 5470009"/>
              <a:gd name="connsiteX6" fmla="*/ 0 w 2743518"/>
              <a:gd name="connsiteY6" fmla="*/ 5470009 h 5470009"/>
              <a:gd name="connsiteX7" fmla="*/ 0 w 2743518"/>
              <a:gd name="connsiteY7" fmla="*/ 457262 h 5470009"/>
              <a:gd name="connsiteX8" fmla="*/ 457262 w 2743518"/>
              <a:gd name="connsiteY8" fmla="*/ 0 h 547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518" h="5470009">
                <a:moveTo>
                  <a:pt x="2743518" y="911687"/>
                </a:moveTo>
                <a:lnTo>
                  <a:pt x="2743518" y="4558322"/>
                </a:lnTo>
                <a:cubicBezTo>
                  <a:pt x="2743518" y="5061833"/>
                  <a:pt x="2640838" y="5470008"/>
                  <a:pt x="2514175" y="5470008"/>
                </a:cubicBezTo>
                <a:lnTo>
                  <a:pt x="0" y="5470008"/>
                </a:lnTo>
                <a:lnTo>
                  <a:pt x="0" y="5470008"/>
                </a:lnTo>
                <a:lnTo>
                  <a:pt x="0" y="1"/>
                </a:lnTo>
                <a:lnTo>
                  <a:pt x="0" y="1"/>
                </a:lnTo>
                <a:lnTo>
                  <a:pt x="2514175" y="1"/>
                </a:lnTo>
                <a:cubicBezTo>
                  <a:pt x="2640838" y="1"/>
                  <a:pt x="2743518" y="408176"/>
                  <a:pt x="2743518" y="911687"/>
                </a:cubicBezTo>
                <a:close/>
              </a:path>
            </a:pathLst>
          </a:custGeom>
          <a:solidFill>
            <a:srgbClr val="FFE4C7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257753" rIns="381578" bIns="257754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400" b="1" kern="1200"/>
              <a:t>Query:</a:t>
            </a:r>
            <a:r>
              <a:rPr lang="en-GB" sz="1400" kern="1200"/>
              <a:t> Join Table Inventory and Clothes and Group By Gender, Item Name, Quantity Sold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1400" kern="12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66AF914-BAAD-3E79-FC4C-D86E73036DE7}"/>
              </a:ext>
            </a:extLst>
          </p:cNvPr>
          <p:cNvSpPr/>
          <p:nvPr/>
        </p:nvSpPr>
        <p:spPr>
          <a:xfrm>
            <a:off x="1473549" y="1409576"/>
            <a:ext cx="1699757" cy="3238655"/>
          </a:xfrm>
          <a:custGeom>
            <a:avLst/>
            <a:gdLst>
              <a:gd name="connsiteX0" fmla="*/ 0 w 1699757"/>
              <a:gd name="connsiteY0" fmla="*/ 283298 h 3238655"/>
              <a:gd name="connsiteX1" fmla="*/ 283298 w 1699757"/>
              <a:gd name="connsiteY1" fmla="*/ 0 h 3238655"/>
              <a:gd name="connsiteX2" fmla="*/ 1416459 w 1699757"/>
              <a:gd name="connsiteY2" fmla="*/ 0 h 3238655"/>
              <a:gd name="connsiteX3" fmla="*/ 1699757 w 1699757"/>
              <a:gd name="connsiteY3" fmla="*/ 283298 h 3238655"/>
              <a:gd name="connsiteX4" fmla="*/ 1699757 w 1699757"/>
              <a:gd name="connsiteY4" fmla="*/ 2955357 h 3238655"/>
              <a:gd name="connsiteX5" fmla="*/ 1416459 w 1699757"/>
              <a:gd name="connsiteY5" fmla="*/ 3238655 h 3238655"/>
              <a:gd name="connsiteX6" fmla="*/ 283298 w 1699757"/>
              <a:gd name="connsiteY6" fmla="*/ 3238655 h 3238655"/>
              <a:gd name="connsiteX7" fmla="*/ 0 w 1699757"/>
              <a:gd name="connsiteY7" fmla="*/ 2955357 h 3238655"/>
              <a:gd name="connsiteX8" fmla="*/ 0 w 1699757"/>
              <a:gd name="connsiteY8" fmla="*/ 283298 h 323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757" h="3238655">
                <a:moveTo>
                  <a:pt x="0" y="283298"/>
                </a:moveTo>
                <a:cubicBezTo>
                  <a:pt x="0" y="126837"/>
                  <a:pt x="126837" y="0"/>
                  <a:pt x="283298" y="0"/>
                </a:cubicBezTo>
                <a:lnTo>
                  <a:pt x="1416459" y="0"/>
                </a:lnTo>
                <a:cubicBezTo>
                  <a:pt x="1572920" y="0"/>
                  <a:pt x="1699757" y="126837"/>
                  <a:pt x="1699757" y="283298"/>
                </a:cubicBezTo>
                <a:lnTo>
                  <a:pt x="1699757" y="2955357"/>
                </a:lnTo>
                <a:cubicBezTo>
                  <a:pt x="1699757" y="3111818"/>
                  <a:pt x="1572920" y="3238655"/>
                  <a:pt x="1416459" y="3238655"/>
                </a:cubicBezTo>
                <a:lnTo>
                  <a:pt x="283298" y="3238655"/>
                </a:lnTo>
                <a:cubicBezTo>
                  <a:pt x="126837" y="3238655"/>
                  <a:pt x="0" y="3111818"/>
                  <a:pt x="0" y="2955357"/>
                </a:cubicBezTo>
                <a:lnTo>
                  <a:pt x="0" y="2832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415" tIns="128695" rIns="174415" bIns="12869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/>
              <a:t>Gender-wise popular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085EE-F25D-768E-ECA1-C85C2FFCD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29" y="2209800"/>
            <a:ext cx="5316349" cy="20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8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1: Customer Analysis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6D09E3-C2C6-5EA9-C084-D98810732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070309"/>
              </p:ext>
            </p:extLst>
          </p:nvPr>
        </p:nvGraphicFramePr>
        <p:xfrm>
          <a:off x="1473549" y="1414129"/>
          <a:ext cx="7170721" cy="3432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65D667E-705E-76C4-81C4-383FC20184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1100" y="2324100"/>
            <a:ext cx="3835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2: Vendor Analysis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6D09E3-C2C6-5EA9-C084-D98810732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345054"/>
              </p:ext>
            </p:extLst>
          </p:nvPr>
        </p:nvGraphicFramePr>
        <p:xfrm>
          <a:off x="1473549" y="1414129"/>
          <a:ext cx="7170721" cy="3432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D9ADF35-C8D1-6918-B10C-3E0C8BEC5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4929" y="2247900"/>
            <a:ext cx="5223059" cy="20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3: Inventory Replenishment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6D09E3-C2C6-5EA9-C084-D98810732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957650"/>
              </p:ext>
            </p:extLst>
          </p:nvPr>
        </p:nvGraphicFramePr>
        <p:xfrm>
          <a:off x="1473549" y="1414129"/>
          <a:ext cx="7170721" cy="3432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E85F3C9-3630-752A-81A8-C0C3E7A1B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078" y="2298700"/>
            <a:ext cx="5177740" cy="2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59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3: Inventory Replenishment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6D09E3-C2C6-5EA9-C084-D98810732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551735"/>
              </p:ext>
            </p:extLst>
          </p:nvPr>
        </p:nvGraphicFramePr>
        <p:xfrm>
          <a:off x="1473549" y="1414129"/>
          <a:ext cx="7170721" cy="3432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26310CE-3962-0937-79ED-EE17B76D6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145" y="2438400"/>
            <a:ext cx="5200333" cy="18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4: Inventory Management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6D09E3-C2C6-5EA9-C084-D98810732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387444"/>
              </p:ext>
            </p:extLst>
          </p:nvPr>
        </p:nvGraphicFramePr>
        <p:xfrm>
          <a:off x="1473549" y="1414129"/>
          <a:ext cx="7170721" cy="3432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2FD7445-A509-5411-6090-9A9A5B363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53" y="2171700"/>
            <a:ext cx="4891659" cy="22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7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4: Inventory Management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6D09E3-C2C6-5EA9-C084-D98810732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686587"/>
              </p:ext>
            </p:extLst>
          </p:nvPr>
        </p:nvGraphicFramePr>
        <p:xfrm>
          <a:off x="1473549" y="1414129"/>
          <a:ext cx="7170721" cy="3432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F804137-19EE-F6A3-6D7B-9E6AE12FD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281" y="2226944"/>
            <a:ext cx="5137150" cy="21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6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Enhancements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40" name="Google Shape;129;p19">
            <a:extLst>
              <a:ext uri="{FF2B5EF4-FFF2-40B4-BE49-F238E27FC236}">
                <a16:creationId xmlns:a16="http://schemas.microsoft.com/office/drawing/2014/main" id="{A1525A23-16E2-EEDD-D8EB-6DFD34CA7539}"/>
              </a:ext>
            </a:extLst>
          </p:cNvPr>
          <p:cNvGraphicFramePr/>
          <p:nvPr/>
        </p:nvGraphicFramePr>
        <p:xfrm>
          <a:off x="1556331" y="1349141"/>
          <a:ext cx="7085700" cy="293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407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/>
          </p:nvPr>
        </p:nvSpPr>
        <p:spPr>
          <a:xfrm>
            <a:off x="1266088" y="2010413"/>
            <a:ext cx="5814900" cy="9108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THANK YOU!</a:t>
            </a:r>
          </a:p>
        </p:txBody>
      </p:sp>
      <p:sp>
        <p:nvSpPr>
          <p:cNvPr id="385" name="Google Shape;385;p36" hidden="1"/>
          <p:cNvSpPr txBox="1">
            <a:spLocks noGrp="1"/>
          </p:cNvSpPr>
          <p:nvPr>
            <p:ph type="sldNum" idx="4294967295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en-US"/>
          </a:p>
        </p:txBody>
      </p:sp>
      <p:pic>
        <p:nvPicPr>
          <p:cNvPr id="3" name="Picture 6" descr="University Bookstore - 360 W State St">
            <a:extLst>
              <a:ext uri="{FF2B5EF4-FFF2-40B4-BE49-F238E27FC236}">
                <a16:creationId xmlns:a16="http://schemas.microsoft.com/office/drawing/2014/main" id="{2100B1C4-B205-8691-F7F6-9AAB5A1B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41" y="1195813"/>
            <a:ext cx="2540000" cy="2540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0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1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4E4889A7-E982-069A-47A8-8329CE678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Shape">
            <a:extLst>
              <a:ext uri="{FF2B5EF4-FFF2-40B4-BE49-F238E27FC236}">
                <a16:creationId xmlns:a16="http://schemas.microsoft.com/office/drawing/2014/main" id="{64074839-C51E-F214-5D4C-4F15EABF8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6397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Shape">
            <a:extLst>
              <a:ext uri="{FF2B5EF4-FFF2-40B4-BE49-F238E27FC236}">
                <a16:creationId xmlns:a16="http://schemas.microsoft.com/office/drawing/2014/main" id="{77F3AEB2-92BA-18C0-5886-992D7FC3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-6397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ape">
            <a:extLst>
              <a:ext uri="{FF2B5EF4-FFF2-40B4-BE49-F238E27FC236}">
                <a16:creationId xmlns:a16="http://schemas.microsoft.com/office/drawing/2014/main" id="{D26658F5-2003-3B6B-C87F-6D736704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1825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Shape">
            <a:extLst>
              <a:ext uri="{FF2B5EF4-FFF2-40B4-BE49-F238E27FC236}">
                <a16:creationId xmlns:a16="http://schemas.microsoft.com/office/drawing/2014/main" id="{0968DEBB-E2D1-B8BD-89CF-412DB0298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746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hape">
            <a:extLst>
              <a:ext uri="{FF2B5EF4-FFF2-40B4-BE49-F238E27FC236}">
                <a16:creationId xmlns:a16="http://schemas.microsoft.com/office/drawing/2014/main" id="{EBAEF278-7F2D-CE19-C057-1F38F3D9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7318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Shape">
            <a:extLst>
              <a:ext uri="{FF2B5EF4-FFF2-40B4-BE49-F238E27FC236}">
                <a16:creationId xmlns:a16="http://schemas.microsoft.com/office/drawing/2014/main" id="{07A95016-95D4-809C-F095-7ADE5A57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1890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hape">
            <a:extLst>
              <a:ext uri="{FF2B5EF4-FFF2-40B4-BE49-F238E27FC236}">
                <a16:creationId xmlns:a16="http://schemas.microsoft.com/office/drawing/2014/main" id="{5176438F-59D7-3AD0-E8B2-74FD419F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0113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Shape">
            <a:extLst>
              <a:ext uri="{FF2B5EF4-FFF2-40B4-BE49-F238E27FC236}">
                <a16:creationId xmlns:a16="http://schemas.microsoft.com/office/drawing/2014/main" id="{C1E47EBB-937C-290F-87BA-67AA40776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20113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5B7A903A-5817-F569-963B-493E3552B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716" y="2989099"/>
            <a:ext cx="6734390" cy="2584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rlow" pitchFamily="2" charset="77"/>
            </a:endParaRPr>
          </a:p>
        </p:txBody>
      </p:sp>
      <p:pic>
        <p:nvPicPr>
          <p:cNvPr id="4107" name="Picture 11" descr="Shape">
            <a:extLst>
              <a:ext uri="{FF2B5EF4-FFF2-40B4-BE49-F238E27FC236}">
                <a16:creationId xmlns:a16="http://schemas.microsoft.com/office/drawing/2014/main" id="{D7332197-083A-6D0F-7335-A62773A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2319632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hape">
            <a:extLst>
              <a:ext uri="{FF2B5EF4-FFF2-40B4-BE49-F238E27FC236}">
                <a16:creationId xmlns:a16="http://schemas.microsoft.com/office/drawing/2014/main" id="{B8A8598A-C57A-5CA8-B807-B11CB53C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16" y="2319632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Shape">
            <a:extLst>
              <a:ext uri="{FF2B5EF4-FFF2-40B4-BE49-F238E27FC236}">
                <a16:creationId xmlns:a16="http://schemas.microsoft.com/office/drawing/2014/main" id="{F756EDCB-7302-6F9B-665E-79BFEBD2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2776832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hape">
            <a:extLst>
              <a:ext uri="{FF2B5EF4-FFF2-40B4-BE49-F238E27FC236}">
                <a16:creationId xmlns:a16="http://schemas.microsoft.com/office/drawing/2014/main" id="{37A5580B-3B8F-F445-1A5C-1A3148EC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323403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Shape">
            <a:extLst>
              <a:ext uri="{FF2B5EF4-FFF2-40B4-BE49-F238E27FC236}">
                <a16:creationId xmlns:a16="http://schemas.microsoft.com/office/drawing/2014/main" id="{6CB1106E-B4DE-F218-98B3-86B0EADB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369123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hape">
            <a:extLst>
              <a:ext uri="{FF2B5EF4-FFF2-40B4-BE49-F238E27FC236}">
                <a16:creationId xmlns:a16="http://schemas.microsoft.com/office/drawing/2014/main" id="{809450B0-DA86-8B2C-3C31-2AACDC91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414843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Shape">
            <a:extLst>
              <a:ext uri="{FF2B5EF4-FFF2-40B4-BE49-F238E27FC236}">
                <a16:creationId xmlns:a16="http://schemas.microsoft.com/office/drawing/2014/main" id="{0DBEFA0A-7376-5D3B-D075-2BD70496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497075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hape">
            <a:extLst>
              <a:ext uri="{FF2B5EF4-FFF2-40B4-BE49-F238E27FC236}">
                <a16:creationId xmlns:a16="http://schemas.microsoft.com/office/drawing/2014/main" id="{AF141A31-C9FC-A2F3-48C7-6479E7F20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16" y="497075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D90F5-DA22-20DE-583F-743CA70057BA}"/>
              </a:ext>
            </a:extLst>
          </p:cNvPr>
          <p:cNvSpPr txBox="1"/>
          <p:nvPr/>
        </p:nvSpPr>
        <p:spPr>
          <a:xfrm>
            <a:off x="1693716" y="1517904"/>
            <a:ext cx="392607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300">
                <a:latin typeface="Barlow" pitchFamily="2" charset="77"/>
              </a:rPr>
              <a:t>Background</a:t>
            </a:r>
          </a:p>
          <a:p>
            <a:pPr marL="342900" indent="-342900">
              <a:buAutoNum type="arabicPeriod"/>
            </a:pPr>
            <a:r>
              <a:rPr lang="en-US" sz="2300">
                <a:latin typeface="Barlow" pitchFamily="2" charset="77"/>
              </a:rPr>
              <a:t>Objective Function</a:t>
            </a:r>
          </a:p>
          <a:p>
            <a:pPr marL="342900" indent="-342900">
              <a:buAutoNum type="arabicPeriod"/>
            </a:pPr>
            <a:r>
              <a:rPr lang="en-US" sz="2300">
                <a:latin typeface="Barlow" pitchFamily="2" charset="77"/>
              </a:rPr>
              <a:t>Entities Overview</a:t>
            </a:r>
          </a:p>
          <a:p>
            <a:pPr marL="342900" indent="-342900">
              <a:buAutoNum type="arabicPeriod"/>
            </a:pPr>
            <a:r>
              <a:rPr lang="en-US" sz="2300">
                <a:latin typeface="Barlow" pitchFamily="2" charset="77"/>
              </a:rPr>
              <a:t>ERD</a:t>
            </a:r>
          </a:p>
          <a:p>
            <a:pPr marL="342900" indent="-342900">
              <a:buAutoNum type="arabicPeriod"/>
            </a:pPr>
            <a:r>
              <a:rPr lang="en-US" sz="2300">
                <a:latin typeface="Barlow" pitchFamily="2" charset="77"/>
              </a:rPr>
              <a:t>Relational Schema</a:t>
            </a:r>
          </a:p>
          <a:p>
            <a:pPr marL="342900" indent="-342900">
              <a:buAutoNum type="arabicPeriod"/>
            </a:pPr>
            <a:r>
              <a:rPr lang="en-US" sz="2300">
                <a:latin typeface="Barlow" pitchFamily="2" charset="77"/>
              </a:rPr>
              <a:t>Normalization</a:t>
            </a:r>
          </a:p>
          <a:p>
            <a:pPr marL="342900" indent="-342900">
              <a:buAutoNum type="arabicPeriod"/>
            </a:pPr>
            <a:r>
              <a:rPr lang="en-US" sz="2300">
                <a:latin typeface="Barlow" pitchFamily="2" charset="77"/>
              </a:rPr>
              <a:t>Analysis using SQL queries</a:t>
            </a:r>
          </a:p>
          <a:p>
            <a:pPr marL="342900" indent="-342900">
              <a:buAutoNum type="arabicPeriod"/>
            </a:pPr>
            <a:r>
              <a:rPr lang="en-US" sz="2300">
                <a:latin typeface="Barlow" pitchFamily="2" charset="77"/>
              </a:rPr>
              <a:t>Possible Enhancements</a:t>
            </a:r>
          </a:p>
        </p:txBody>
      </p:sp>
    </p:spTree>
    <p:extLst>
      <p:ext uri="{BB962C8B-B14F-4D97-AF65-F5344CB8AC3E}">
        <p14:creationId xmlns:p14="http://schemas.microsoft.com/office/powerpoint/2010/main" val="28529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1"/>
                </a:solidFill>
              </a:rPr>
              <a:t>Bookstore Background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4294967295"/>
          </p:nvPr>
        </p:nvSpPr>
        <p:spPr>
          <a:xfrm>
            <a:off x="1557975" y="1777100"/>
            <a:ext cx="7192200" cy="19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/>
              <a:t>Due to lack of proper database management, the bookstore has difficulty understanding its own inventory status, overstocking certain items and failing to restock popular products.</a:t>
            </a:r>
            <a:endParaRPr sz="240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1"/>
                </a:solidFill>
              </a:rPr>
              <a:t>Objective Function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4294967295"/>
          </p:nvPr>
        </p:nvSpPr>
        <p:spPr>
          <a:xfrm>
            <a:off x="1557975" y="1777100"/>
            <a:ext cx="7192200" cy="19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Inventory Management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spc="15">
                <a:solidFill>
                  <a:srgbClr val="202122"/>
                </a:solidFill>
                <a:latin typeface="Barlow" pitchFamily="2" charset="77"/>
                <a:ea typeface="Malgun Gothic" panose="020B0503020000020004" pitchFamily="34" charset="-127"/>
              </a:rPr>
              <a:t>D</a:t>
            </a:r>
            <a:r>
              <a:rPr lang="en-US" sz="2000" spc="15">
                <a:solidFill>
                  <a:srgbClr val="202122"/>
                </a:solidFill>
                <a:effectLst/>
                <a:latin typeface="Barlow" pitchFamily="2" charset="77"/>
                <a:ea typeface="Malgun Gothic" panose="020B0503020000020004" pitchFamily="34" charset="-127"/>
              </a:rPr>
              <a:t>esign an optimized database for the bookstore that will store the data in an organized way, prevent overstocking or stockout events, and provide visualize best-selling items and customer habits.</a:t>
            </a:r>
            <a:endParaRPr lang="en-US" sz="2000">
              <a:latin typeface="Barlow" pitchFamily="2" charset="77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093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Entities under Consideration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8" name="Google Shape;129;p19">
            <a:extLst>
              <a:ext uri="{FF2B5EF4-FFF2-40B4-BE49-F238E27FC236}">
                <a16:creationId xmlns:a16="http://schemas.microsoft.com/office/drawing/2014/main" id="{C8BB378B-AA24-1DFB-471E-AD234143D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522379"/>
              </p:ext>
            </p:extLst>
          </p:nvPr>
        </p:nvGraphicFramePr>
        <p:xfrm>
          <a:off x="1556331" y="1349141"/>
          <a:ext cx="7085700" cy="293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185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Relationship Diagram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1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1AF8B4EE-307A-571A-421B-3C441E9F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804" y="1298207"/>
            <a:ext cx="6025896" cy="36381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Relational Schema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1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4E4889A7-E982-069A-47A8-8329CE678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Shape">
            <a:extLst>
              <a:ext uri="{FF2B5EF4-FFF2-40B4-BE49-F238E27FC236}">
                <a16:creationId xmlns:a16="http://schemas.microsoft.com/office/drawing/2014/main" id="{64074839-C51E-F214-5D4C-4F15EABF8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6397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Shape">
            <a:extLst>
              <a:ext uri="{FF2B5EF4-FFF2-40B4-BE49-F238E27FC236}">
                <a16:creationId xmlns:a16="http://schemas.microsoft.com/office/drawing/2014/main" id="{77F3AEB2-92BA-18C0-5886-992D7FC3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-6397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ape">
            <a:extLst>
              <a:ext uri="{FF2B5EF4-FFF2-40B4-BE49-F238E27FC236}">
                <a16:creationId xmlns:a16="http://schemas.microsoft.com/office/drawing/2014/main" id="{D26658F5-2003-3B6B-C87F-6D736704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1825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Shape">
            <a:extLst>
              <a:ext uri="{FF2B5EF4-FFF2-40B4-BE49-F238E27FC236}">
                <a16:creationId xmlns:a16="http://schemas.microsoft.com/office/drawing/2014/main" id="{0968DEBB-E2D1-B8BD-89CF-412DB0298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746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hape">
            <a:extLst>
              <a:ext uri="{FF2B5EF4-FFF2-40B4-BE49-F238E27FC236}">
                <a16:creationId xmlns:a16="http://schemas.microsoft.com/office/drawing/2014/main" id="{EBAEF278-7F2D-CE19-C057-1F38F3D9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7318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Shape">
            <a:extLst>
              <a:ext uri="{FF2B5EF4-FFF2-40B4-BE49-F238E27FC236}">
                <a16:creationId xmlns:a16="http://schemas.microsoft.com/office/drawing/2014/main" id="{07A95016-95D4-809C-F095-7ADE5A57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1890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hape">
            <a:extLst>
              <a:ext uri="{FF2B5EF4-FFF2-40B4-BE49-F238E27FC236}">
                <a16:creationId xmlns:a16="http://schemas.microsoft.com/office/drawing/2014/main" id="{5176438F-59D7-3AD0-E8B2-74FD419F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0113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Shape">
            <a:extLst>
              <a:ext uri="{FF2B5EF4-FFF2-40B4-BE49-F238E27FC236}">
                <a16:creationId xmlns:a16="http://schemas.microsoft.com/office/drawing/2014/main" id="{C1E47EBB-937C-290F-87BA-67AA40776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20113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5B7A903A-5817-F569-963B-493E3552B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716" y="2989099"/>
            <a:ext cx="6734390" cy="2584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rlow" pitchFamily="2" charset="77"/>
            </a:endParaRPr>
          </a:p>
        </p:txBody>
      </p:sp>
      <p:pic>
        <p:nvPicPr>
          <p:cNvPr id="4107" name="Picture 11" descr="Shape">
            <a:extLst>
              <a:ext uri="{FF2B5EF4-FFF2-40B4-BE49-F238E27FC236}">
                <a16:creationId xmlns:a16="http://schemas.microsoft.com/office/drawing/2014/main" id="{D7332197-083A-6D0F-7335-A62773A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2319632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hape">
            <a:extLst>
              <a:ext uri="{FF2B5EF4-FFF2-40B4-BE49-F238E27FC236}">
                <a16:creationId xmlns:a16="http://schemas.microsoft.com/office/drawing/2014/main" id="{B8A8598A-C57A-5CA8-B807-B11CB53C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16" y="2319632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Shape">
            <a:extLst>
              <a:ext uri="{FF2B5EF4-FFF2-40B4-BE49-F238E27FC236}">
                <a16:creationId xmlns:a16="http://schemas.microsoft.com/office/drawing/2014/main" id="{F756EDCB-7302-6F9B-665E-79BFEBD2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2776832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hape">
            <a:extLst>
              <a:ext uri="{FF2B5EF4-FFF2-40B4-BE49-F238E27FC236}">
                <a16:creationId xmlns:a16="http://schemas.microsoft.com/office/drawing/2014/main" id="{37A5580B-3B8F-F445-1A5C-1A3148EC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323403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Shape">
            <a:extLst>
              <a:ext uri="{FF2B5EF4-FFF2-40B4-BE49-F238E27FC236}">
                <a16:creationId xmlns:a16="http://schemas.microsoft.com/office/drawing/2014/main" id="{6CB1106E-B4DE-F218-98B3-86B0EADB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369123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hape">
            <a:extLst>
              <a:ext uri="{FF2B5EF4-FFF2-40B4-BE49-F238E27FC236}">
                <a16:creationId xmlns:a16="http://schemas.microsoft.com/office/drawing/2014/main" id="{809450B0-DA86-8B2C-3C31-2AACDC91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414843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Shape">
            <a:extLst>
              <a:ext uri="{FF2B5EF4-FFF2-40B4-BE49-F238E27FC236}">
                <a16:creationId xmlns:a16="http://schemas.microsoft.com/office/drawing/2014/main" id="{0DBEFA0A-7376-5D3B-D075-2BD70496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03" y="497075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hape">
            <a:extLst>
              <a:ext uri="{FF2B5EF4-FFF2-40B4-BE49-F238E27FC236}">
                <a16:creationId xmlns:a16="http://schemas.microsoft.com/office/drawing/2014/main" id="{AF141A31-C9FC-A2F3-48C7-6479E7F20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16" y="497075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AA8F79-8C69-E553-C4D1-A1BEEB723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716" y="1332681"/>
            <a:ext cx="5943600" cy="35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2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Normalization</a:t>
            </a: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0"/>
          <p:cNvGrpSpPr/>
          <p:nvPr/>
        </p:nvGrpSpPr>
        <p:grpSpPr>
          <a:xfrm>
            <a:off x="5984210" y="1799375"/>
            <a:ext cx="2766540" cy="2785550"/>
            <a:chOff x="5632317" y="1189775"/>
            <a:chExt cx="3305700" cy="2785550"/>
          </a:xfrm>
        </p:grpSpPr>
        <p:sp>
          <p:nvSpPr>
            <p:cNvPr id="287" name="Google Shape;287;p3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3-NF</a:t>
              </a:r>
              <a:endParaRPr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616707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434343"/>
                  </a:solidFill>
                  <a:latin typeface="Barlow"/>
                </a:rPr>
                <a:t>There is no transitive functional dependency in the dataset and hence the tables are in 3-NF.</a:t>
              </a: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1270524" y="1799589"/>
            <a:ext cx="2968401" cy="2785336"/>
            <a:chOff x="0" y="1189989"/>
            <a:chExt cx="3546900" cy="2785336"/>
          </a:xfrm>
        </p:grpSpPr>
        <p:sp>
          <p:nvSpPr>
            <p:cNvPr id="290" name="Google Shape;290;p3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1-NF</a:t>
              </a:r>
              <a:endParaRPr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1" name="Google Shape;291;p30"/>
            <p:cNvSpPr txBox="1"/>
            <p:nvPr/>
          </p:nvSpPr>
          <p:spPr>
            <a:xfrm>
              <a:off x="65536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>
                  <a:solidFill>
                    <a:srgbClr val="434343"/>
                  </a:solidFill>
                  <a:latin typeface="Barlow"/>
                </a:rPr>
                <a:t>The Book-Store table contains composite key – Address. To implement 1NF, we will break down address to include Street, State and Pin-Code columns independently instead of one Address column.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92" name="Google Shape;292;p30"/>
          <p:cNvGrpSpPr/>
          <p:nvPr/>
        </p:nvGrpSpPr>
        <p:grpSpPr>
          <a:xfrm>
            <a:off x="3734528" y="1799375"/>
            <a:ext cx="2766540" cy="2785550"/>
            <a:chOff x="2944204" y="1189775"/>
            <a:chExt cx="3305700" cy="2785550"/>
          </a:xfrm>
        </p:grpSpPr>
        <p:sp>
          <p:nvSpPr>
            <p:cNvPr id="293" name="Google Shape;293;p3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2-NF</a:t>
              </a:r>
              <a:endParaRPr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4" name="Google Shape;294;p30"/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434343"/>
                  </a:solidFill>
                  <a:latin typeface="Barlow"/>
                </a:rPr>
                <a:t>The tables are now in 1-NF and they do not possess any partial functional dependency. Hence, table is in 2-NF.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 Application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Queries for the Bookstore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Yellow Simple and Basic Social Media Brand Guidelines Creative Presentation">
  <a:themeElements>
    <a:clrScheme name="Custom 347">
      <a:dk1>
        <a:srgbClr val="1D1716"/>
      </a:dk1>
      <a:lt1>
        <a:srgbClr val="FFFFFF"/>
      </a:lt1>
      <a:dk2>
        <a:srgbClr val="DA8F00"/>
      </a:dk2>
      <a:lt2>
        <a:srgbClr val="EDECED"/>
      </a:lt2>
      <a:accent1>
        <a:srgbClr val="1D1716"/>
      </a:accent1>
      <a:accent2>
        <a:srgbClr val="FFFFFF"/>
      </a:accent2>
      <a:accent3>
        <a:srgbClr val="DA8F00"/>
      </a:accent3>
      <a:accent4>
        <a:srgbClr val="EDECED"/>
      </a:accent4>
      <a:accent5>
        <a:srgbClr val="1D1716"/>
      </a:accent5>
      <a:accent6>
        <a:srgbClr val="FFFFFF"/>
      </a:accent6>
      <a:hlink>
        <a:srgbClr val="DA8F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434343"/>
    </a:dk1>
    <a:lt1>
      <a:srgbClr val="FFFFFF"/>
    </a:lt1>
    <a:dk2>
      <a:srgbClr val="D9D9D9"/>
    </a:dk2>
    <a:lt2>
      <a:srgbClr val="F1F1F1"/>
    </a:lt2>
    <a:accent1>
      <a:srgbClr val="FFB000"/>
    </a:accent1>
    <a:accent2>
      <a:srgbClr val="FFE19E"/>
    </a:accent2>
    <a:accent3>
      <a:srgbClr val="6D9EEB"/>
    </a:accent3>
    <a:accent4>
      <a:srgbClr val="C9DAF8"/>
    </a:accent4>
    <a:accent5>
      <a:srgbClr val="93C47D"/>
    </a:accent5>
    <a:accent6>
      <a:srgbClr val="D9EAD3"/>
    </a:accent6>
    <a:hlink>
      <a:srgbClr val="FF9900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Macintosh PowerPoint</Application>
  <PresentationFormat>On-screen Show (16:9)</PresentationFormat>
  <Paragraphs>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Barlow</vt:lpstr>
      <vt:lpstr>Arial</vt:lpstr>
      <vt:lpstr>Merriweather Sans</vt:lpstr>
      <vt:lpstr>Basset template</vt:lpstr>
      <vt:lpstr>Yellow Simple and Basic Social Media Brand Guidelines Creative Presentation</vt:lpstr>
      <vt:lpstr>PowerPoint Presentation</vt:lpstr>
      <vt:lpstr>Agenda</vt:lpstr>
      <vt:lpstr>Bookstore Background</vt:lpstr>
      <vt:lpstr>Objective Function</vt:lpstr>
      <vt:lpstr>Major Entities under Consideration</vt:lpstr>
      <vt:lpstr>Entity Relationship Diagram</vt:lpstr>
      <vt:lpstr>Relational Schema</vt:lpstr>
      <vt:lpstr>Normalization</vt:lpstr>
      <vt:lpstr>MySQL Application</vt:lpstr>
      <vt:lpstr>Scenario 1: Customer Analysis</vt:lpstr>
      <vt:lpstr>Scenario 1: Customer Analysis</vt:lpstr>
      <vt:lpstr>Scenario 2: Vendor Analysis</vt:lpstr>
      <vt:lpstr>Scenario 3: Inventory Replenishment</vt:lpstr>
      <vt:lpstr>Scenario 3: Inventory Replenishment</vt:lpstr>
      <vt:lpstr>Scenario 4: Inventory Management</vt:lpstr>
      <vt:lpstr>Scenario 4: Inventory Management</vt:lpstr>
      <vt:lpstr>Possible Enhancements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Gulalkari, Vedanti Parag</cp:lastModifiedBy>
  <cp:revision>1</cp:revision>
  <dcterms:modified xsi:type="dcterms:W3CDTF">2022-10-05T22:22:00Z</dcterms:modified>
</cp:coreProperties>
</file>